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Default Extension="jpg" ContentType="image/jpeg"/>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5" r:id="rId5"/>
    <p:sldId id="276" r:id="rId6"/>
    <p:sldId id="260" r:id="rId7"/>
    <p:sldId id="261" r:id="rId8"/>
    <p:sldId id="262" r:id="rId9"/>
    <p:sldId id="268" r:id="rId10"/>
    <p:sldId id="273" r:id="rId11"/>
    <p:sldId id="263" r:id="rId12"/>
    <p:sldId id="264" r:id="rId13"/>
    <p:sldId id="274" r:id="rId14"/>
    <p:sldId id="265" r:id="rId15"/>
    <p:sldId id="266" r:id="rId16"/>
    <p:sldId id="267" r:id="rId17"/>
    <p:sldId id="269" r:id="rId18"/>
    <p:sldId id="271" r:id="rId19"/>
    <p:sldId id="270"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9.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E9E7FF-A39A-4F80-B916-8780B52A53C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657C6EE-BDA2-4FA3-ABD5-1FE3C1DA988E}">
      <dgm:prSet phldrT="[Text]" custT="1"/>
      <dgm:spPr>
        <a:solidFill>
          <a:srgbClr val="002060"/>
        </a:solidFill>
        <a:ln>
          <a:solidFill>
            <a:srgbClr val="FF0000"/>
          </a:solidFill>
        </a:ln>
      </dgm:spPr>
      <dgm:t>
        <a:bodyPr/>
        <a:lstStyle/>
        <a:p>
          <a:pPr algn="ctr"/>
          <a:r>
            <a:rPr lang="bn-IN" sz="4400" dirty="0" smtClean="0"/>
            <a:t> </a:t>
          </a:r>
          <a:r>
            <a:rPr lang="bn-IN" sz="4000" dirty="0" smtClean="0"/>
            <a:t>আজকের পাঠ </a:t>
          </a:r>
          <a:endParaRPr lang="en-US" sz="4000" dirty="0"/>
        </a:p>
      </dgm:t>
    </dgm:pt>
    <dgm:pt modelId="{936F38D1-36A7-403A-B3B6-C3A33D5D9B15}" type="parTrans" cxnId="{2D720E6D-D2CE-430B-82A7-E66D500895C4}">
      <dgm:prSet/>
      <dgm:spPr/>
      <dgm:t>
        <a:bodyPr/>
        <a:lstStyle/>
        <a:p>
          <a:endParaRPr lang="en-US"/>
        </a:p>
      </dgm:t>
    </dgm:pt>
    <dgm:pt modelId="{890B1C80-B396-432A-AE57-FE334B669C44}" type="sibTrans" cxnId="{2D720E6D-D2CE-430B-82A7-E66D500895C4}">
      <dgm:prSet/>
      <dgm:spPr/>
      <dgm:t>
        <a:bodyPr/>
        <a:lstStyle/>
        <a:p>
          <a:endParaRPr lang="en-US"/>
        </a:p>
      </dgm:t>
    </dgm:pt>
    <dgm:pt modelId="{3C34B117-544E-4979-83F8-ADD1D816226E}">
      <dgm:prSet phldrT="[Text]" phldr="1"/>
      <dgm:spPr/>
      <dgm:t>
        <a:bodyPr/>
        <a:lstStyle/>
        <a:p>
          <a:endParaRPr lang="en-US"/>
        </a:p>
      </dgm:t>
    </dgm:pt>
    <dgm:pt modelId="{6FFD9655-13E3-4657-9C6C-0956E410AF1E}" type="parTrans" cxnId="{C04D3F82-D341-45D9-8324-3E49C6823494}">
      <dgm:prSet/>
      <dgm:spPr/>
      <dgm:t>
        <a:bodyPr/>
        <a:lstStyle/>
        <a:p>
          <a:endParaRPr lang="en-US"/>
        </a:p>
      </dgm:t>
    </dgm:pt>
    <dgm:pt modelId="{DE1A4AC2-1B20-4A23-8CEE-986D48E9C9B7}" type="sibTrans" cxnId="{C04D3F82-D341-45D9-8324-3E49C6823494}">
      <dgm:prSet/>
      <dgm:spPr/>
      <dgm:t>
        <a:bodyPr/>
        <a:lstStyle/>
        <a:p>
          <a:endParaRPr lang="en-US"/>
        </a:p>
      </dgm:t>
    </dgm:pt>
    <dgm:pt modelId="{8F417263-F56F-473D-ACA5-B063007A70D7}">
      <dgm:prSet phldrT="[Text]" custT="1">
        <dgm:style>
          <a:lnRef idx="1">
            <a:schemeClr val="accent3"/>
          </a:lnRef>
          <a:fillRef idx="3">
            <a:schemeClr val="accent3"/>
          </a:fillRef>
          <a:effectRef idx="2">
            <a:schemeClr val="accent3"/>
          </a:effectRef>
          <a:fontRef idx="minor">
            <a:schemeClr val="lt1"/>
          </a:fontRef>
        </dgm:style>
      </dgm:prSet>
      <dgm:spPr>
        <a:ln/>
      </dgm:spPr>
      <dgm:t>
        <a:bodyPr/>
        <a:lstStyle/>
        <a:p>
          <a:pPr algn="ctr"/>
          <a:r>
            <a:rPr lang="bn-IN" sz="4800" b="1" dirty="0" smtClean="0"/>
            <a:t>এবারের সংগ্রাম স্বাধীনতার সংগ্রাম   </a:t>
          </a:r>
          <a:endParaRPr lang="en-US" sz="4800" b="1" dirty="0"/>
        </a:p>
      </dgm:t>
    </dgm:pt>
    <dgm:pt modelId="{E512D4A7-B005-4C82-9382-7CDF4D50C4EA}" type="parTrans" cxnId="{27977933-005B-438A-8537-5519D4D8F70E}">
      <dgm:prSet/>
      <dgm:spPr/>
      <dgm:t>
        <a:bodyPr/>
        <a:lstStyle/>
        <a:p>
          <a:endParaRPr lang="en-US"/>
        </a:p>
      </dgm:t>
    </dgm:pt>
    <dgm:pt modelId="{BB4FF42D-6757-475F-9E9F-3C28B836A49B}" type="sibTrans" cxnId="{27977933-005B-438A-8537-5519D4D8F70E}">
      <dgm:prSet/>
      <dgm:spPr/>
      <dgm:t>
        <a:bodyPr/>
        <a:lstStyle/>
        <a:p>
          <a:endParaRPr lang="en-US"/>
        </a:p>
      </dgm:t>
    </dgm:pt>
    <dgm:pt modelId="{C0CCAA6E-C671-48A7-97D4-ECD340A873C1}">
      <dgm:prSet phldrT="[Text]" phldr="1"/>
      <dgm:spPr/>
      <dgm:t>
        <a:bodyPr/>
        <a:lstStyle/>
        <a:p>
          <a:endParaRPr lang="en-US"/>
        </a:p>
      </dgm:t>
    </dgm:pt>
    <dgm:pt modelId="{210EF7EF-FB65-4FC0-BE99-889B409AE66A}" type="parTrans" cxnId="{DE864077-DC33-496D-A574-9DB809530FC7}">
      <dgm:prSet/>
      <dgm:spPr/>
      <dgm:t>
        <a:bodyPr/>
        <a:lstStyle/>
        <a:p>
          <a:endParaRPr lang="en-US"/>
        </a:p>
      </dgm:t>
    </dgm:pt>
    <dgm:pt modelId="{F47D8480-A788-4460-B194-EC9FFC69BB07}" type="sibTrans" cxnId="{DE864077-DC33-496D-A574-9DB809530FC7}">
      <dgm:prSet/>
      <dgm:spPr/>
      <dgm:t>
        <a:bodyPr/>
        <a:lstStyle/>
        <a:p>
          <a:endParaRPr lang="en-US"/>
        </a:p>
      </dgm:t>
    </dgm:pt>
    <dgm:pt modelId="{96EB60E4-FC4D-43B6-806E-91CF9CB45B92}" type="pres">
      <dgm:prSet presAssocID="{60E9E7FF-A39A-4F80-B916-8780B52A53C1}" presName="linear" presStyleCnt="0">
        <dgm:presLayoutVars>
          <dgm:animLvl val="lvl"/>
          <dgm:resizeHandles val="exact"/>
        </dgm:presLayoutVars>
      </dgm:prSet>
      <dgm:spPr/>
      <dgm:t>
        <a:bodyPr/>
        <a:lstStyle/>
        <a:p>
          <a:endParaRPr lang="en-US"/>
        </a:p>
      </dgm:t>
    </dgm:pt>
    <dgm:pt modelId="{229B0F1F-4B8C-43C2-90EA-30BDB1EDF73F}" type="pres">
      <dgm:prSet presAssocID="{9657C6EE-BDA2-4FA3-ABD5-1FE3C1DA988E}" presName="parentText" presStyleLbl="node1" presStyleIdx="0" presStyleCnt="2" custScaleY="82550" custLinFactNeighborX="9346" custLinFactNeighborY="30277">
        <dgm:presLayoutVars>
          <dgm:chMax val="0"/>
          <dgm:bulletEnabled val="1"/>
        </dgm:presLayoutVars>
      </dgm:prSet>
      <dgm:spPr/>
      <dgm:t>
        <a:bodyPr/>
        <a:lstStyle/>
        <a:p>
          <a:endParaRPr lang="en-US"/>
        </a:p>
      </dgm:t>
    </dgm:pt>
    <dgm:pt modelId="{86F81B7C-B5D3-43DE-B8A0-C168BB7ECDE1}" type="pres">
      <dgm:prSet presAssocID="{9657C6EE-BDA2-4FA3-ABD5-1FE3C1DA988E}" presName="childText" presStyleLbl="revTx" presStyleIdx="0" presStyleCnt="2">
        <dgm:presLayoutVars>
          <dgm:bulletEnabled val="1"/>
        </dgm:presLayoutVars>
      </dgm:prSet>
      <dgm:spPr/>
      <dgm:t>
        <a:bodyPr/>
        <a:lstStyle/>
        <a:p>
          <a:endParaRPr lang="en-US"/>
        </a:p>
      </dgm:t>
    </dgm:pt>
    <dgm:pt modelId="{E3B815C2-256F-43C8-AB64-CE9EFCCA046A}" type="pres">
      <dgm:prSet presAssocID="{8F417263-F56F-473D-ACA5-B063007A70D7}" presName="parentText" presStyleLbl="node1" presStyleIdx="1" presStyleCnt="2">
        <dgm:presLayoutVars>
          <dgm:chMax val="0"/>
          <dgm:bulletEnabled val="1"/>
        </dgm:presLayoutVars>
      </dgm:prSet>
      <dgm:spPr/>
      <dgm:t>
        <a:bodyPr/>
        <a:lstStyle/>
        <a:p>
          <a:endParaRPr lang="en-US"/>
        </a:p>
      </dgm:t>
    </dgm:pt>
    <dgm:pt modelId="{8B5167CA-AF2A-4645-B518-4D790E895A2D}" type="pres">
      <dgm:prSet presAssocID="{8F417263-F56F-473D-ACA5-B063007A70D7}" presName="childText" presStyleLbl="revTx" presStyleIdx="1" presStyleCnt="2">
        <dgm:presLayoutVars>
          <dgm:bulletEnabled val="1"/>
        </dgm:presLayoutVars>
      </dgm:prSet>
      <dgm:spPr/>
      <dgm:t>
        <a:bodyPr/>
        <a:lstStyle/>
        <a:p>
          <a:endParaRPr lang="en-US"/>
        </a:p>
      </dgm:t>
    </dgm:pt>
  </dgm:ptLst>
  <dgm:cxnLst>
    <dgm:cxn modelId="{2D720E6D-D2CE-430B-82A7-E66D500895C4}" srcId="{60E9E7FF-A39A-4F80-B916-8780B52A53C1}" destId="{9657C6EE-BDA2-4FA3-ABD5-1FE3C1DA988E}" srcOrd="0" destOrd="0" parTransId="{936F38D1-36A7-403A-B3B6-C3A33D5D9B15}" sibTransId="{890B1C80-B396-432A-AE57-FE334B669C44}"/>
    <dgm:cxn modelId="{C09F6D4B-8994-49C4-800D-26AE495EF060}" type="presOf" srcId="{8F417263-F56F-473D-ACA5-B063007A70D7}" destId="{E3B815C2-256F-43C8-AB64-CE9EFCCA046A}" srcOrd="0" destOrd="0" presId="urn:microsoft.com/office/officeart/2005/8/layout/vList2"/>
    <dgm:cxn modelId="{C04D3F82-D341-45D9-8324-3E49C6823494}" srcId="{9657C6EE-BDA2-4FA3-ABD5-1FE3C1DA988E}" destId="{3C34B117-544E-4979-83F8-ADD1D816226E}" srcOrd="0" destOrd="0" parTransId="{6FFD9655-13E3-4657-9C6C-0956E410AF1E}" sibTransId="{DE1A4AC2-1B20-4A23-8CEE-986D48E9C9B7}"/>
    <dgm:cxn modelId="{ADCDC74B-8310-4FD3-80A1-20E82A5683F0}" type="presOf" srcId="{60E9E7FF-A39A-4F80-B916-8780B52A53C1}" destId="{96EB60E4-FC4D-43B6-806E-91CF9CB45B92}" srcOrd="0" destOrd="0" presId="urn:microsoft.com/office/officeart/2005/8/layout/vList2"/>
    <dgm:cxn modelId="{DE864077-DC33-496D-A574-9DB809530FC7}" srcId="{8F417263-F56F-473D-ACA5-B063007A70D7}" destId="{C0CCAA6E-C671-48A7-97D4-ECD340A873C1}" srcOrd="0" destOrd="0" parTransId="{210EF7EF-FB65-4FC0-BE99-889B409AE66A}" sibTransId="{F47D8480-A788-4460-B194-EC9FFC69BB07}"/>
    <dgm:cxn modelId="{2E7824FD-923A-4326-9143-060395DFAB91}" type="presOf" srcId="{C0CCAA6E-C671-48A7-97D4-ECD340A873C1}" destId="{8B5167CA-AF2A-4645-B518-4D790E895A2D}" srcOrd="0" destOrd="0" presId="urn:microsoft.com/office/officeart/2005/8/layout/vList2"/>
    <dgm:cxn modelId="{391AB1DF-D6E9-4BE1-BDD3-388D46AE3C6B}" type="presOf" srcId="{3C34B117-544E-4979-83F8-ADD1D816226E}" destId="{86F81B7C-B5D3-43DE-B8A0-C168BB7ECDE1}" srcOrd="0" destOrd="0" presId="urn:microsoft.com/office/officeart/2005/8/layout/vList2"/>
    <dgm:cxn modelId="{27977933-005B-438A-8537-5519D4D8F70E}" srcId="{60E9E7FF-A39A-4F80-B916-8780B52A53C1}" destId="{8F417263-F56F-473D-ACA5-B063007A70D7}" srcOrd="1" destOrd="0" parTransId="{E512D4A7-B005-4C82-9382-7CDF4D50C4EA}" sibTransId="{BB4FF42D-6757-475F-9E9F-3C28B836A49B}"/>
    <dgm:cxn modelId="{F5504968-ACBE-40AB-9D4B-73F03EB54314}" type="presOf" srcId="{9657C6EE-BDA2-4FA3-ABD5-1FE3C1DA988E}" destId="{229B0F1F-4B8C-43C2-90EA-30BDB1EDF73F}" srcOrd="0" destOrd="0" presId="urn:microsoft.com/office/officeart/2005/8/layout/vList2"/>
    <dgm:cxn modelId="{155AE9C3-D1B2-492A-8C4D-E5500E2ED0AF}" type="presParOf" srcId="{96EB60E4-FC4D-43B6-806E-91CF9CB45B92}" destId="{229B0F1F-4B8C-43C2-90EA-30BDB1EDF73F}" srcOrd="0" destOrd="0" presId="urn:microsoft.com/office/officeart/2005/8/layout/vList2"/>
    <dgm:cxn modelId="{26CCA507-66D4-4552-9854-D13D7D0B583E}" type="presParOf" srcId="{96EB60E4-FC4D-43B6-806E-91CF9CB45B92}" destId="{86F81B7C-B5D3-43DE-B8A0-C168BB7ECDE1}" srcOrd="1" destOrd="0" presId="urn:microsoft.com/office/officeart/2005/8/layout/vList2"/>
    <dgm:cxn modelId="{A02C327F-67D0-46F1-A05F-2BCE9C6F23F3}" type="presParOf" srcId="{96EB60E4-FC4D-43B6-806E-91CF9CB45B92}" destId="{E3B815C2-256F-43C8-AB64-CE9EFCCA046A}" srcOrd="2" destOrd="0" presId="urn:microsoft.com/office/officeart/2005/8/layout/vList2"/>
    <dgm:cxn modelId="{63474593-FDA3-4717-9409-AF2C6F0BBBA3}" type="presParOf" srcId="{96EB60E4-FC4D-43B6-806E-91CF9CB45B92}" destId="{8B5167CA-AF2A-4645-B518-4D790E895A2D}" srcOrd="3"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C20C39-6AB0-45CA-9456-0A78904FCAFC}"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477FC6CB-3BF3-4D10-99FD-97F16F264303}">
      <dgm:prSet phldrT="[Text]"/>
      <dgm:spPr>
        <a:blipFill rotWithShape="0">
          <a:blip xmlns:r="http://schemas.openxmlformats.org/officeDocument/2006/relationships" r:embed="rId1"/>
          <a:stretch>
            <a:fillRect/>
          </a:stretch>
        </a:blipFill>
      </dgm:spPr>
      <dgm:t>
        <a:bodyPr/>
        <a:lstStyle/>
        <a:p>
          <a:endParaRPr lang="en-US" dirty="0"/>
        </a:p>
      </dgm:t>
    </dgm:pt>
    <dgm:pt modelId="{882CDD25-51A0-42C0-BDDD-0DD63E45BCB1}" type="parTrans" cxnId="{AFC6EF6D-2A69-48F5-BE51-A213D721F92B}">
      <dgm:prSet/>
      <dgm:spPr/>
      <dgm:t>
        <a:bodyPr/>
        <a:lstStyle/>
        <a:p>
          <a:endParaRPr lang="en-US"/>
        </a:p>
      </dgm:t>
    </dgm:pt>
    <dgm:pt modelId="{4FF57B73-5334-4A43-9E7E-B70BE7689A6D}" type="sibTrans" cxnId="{AFC6EF6D-2A69-48F5-BE51-A213D721F92B}">
      <dgm:prSet/>
      <dgm:spPr/>
      <dgm:t>
        <a:bodyPr/>
        <a:lstStyle/>
        <a:p>
          <a:endParaRPr lang="en-US"/>
        </a:p>
      </dgm:t>
    </dgm:pt>
    <dgm:pt modelId="{5799B370-0423-4B8A-A2CF-8B4F3D21A1C9}">
      <dgm:prSet phldrT="[Text]" custT="1">
        <dgm:style>
          <a:lnRef idx="2">
            <a:schemeClr val="dk1">
              <a:shade val="50000"/>
            </a:schemeClr>
          </a:lnRef>
          <a:fillRef idx="1">
            <a:schemeClr val="dk1"/>
          </a:fillRef>
          <a:effectRef idx="0">
            <a:schemeClr val="dk1"/>
          </a:effectRef>
          <a:fontRef idx="minor">
            <a:schemeClr val="lt1"/>
          </a:fontRef>
        </dgm:style>
      </dgm:prSet>
      <dgm:spPr>
        <a:ln/>
      </dgm:spPr>
      <dgm: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bn-BD" sz="3200" dirty="0" smtClean="0">
            <a:solidFill>
              <a:schemeClr val="bg1"/>
            </a:solidFill>
            <a:latin typeface="NikoshBAN" pitchFamily="2" charset="0"/>
            <a:cs typeface="NikoshBAN" pitchFamily="2"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bn-BD" sz="3200" dirty="0" smtClean="0">
              <a:solidFill>
                <a:schemeClr val="bg1"/>
              </a:solidFill>
              <a:latin typeface="NikoshBAN" pitchFamily="2" charset="0"/>
              <a:cs typeface="NikoshBAN" pitchFamily="2" charset="0"/>
            </a:rPr>
            <a:t>শেখ মুজিবুর রহমান</a:t>
          </a:r>
          <a:endParaRPr lang="en-US" sz="3200" dirty="0" smtClean="0">
            <a:solidFill>
              <a:schemeClr val="bg1"/>
            </a:solidFill>
            <a:latin typeface="NikoshBAN" pitchFamily="2" charset="0"/>
            <a:cs typeface="NikoshBAN" pitchFamily="2" charset="0"/>
          </a:endParaRPr>
        </a:p>
        <a:p>
          <a:pPr defTabSz="1244600">
            <a:lnSpc>
              <a:spcPct val="90000"/>
            </a:lnSpc>
            <a:spcBef>
              <a:spcPct val="0"/>
            </a:spcBef>
            <a:spcAft>
              <a:spcPct val="35000"/>
            </a:spcAft>
          </a:pPr>
          <a:endParaRPr lang="en-US" sz="2800" dirty="0">
            <a:latin typeface="NikoshBAN" pitchFamily="2" charset="0"/>
            <a:cs typeface="NikoshBAN" pitchFamily="2" charset="0"/>
          </a:endParaRPr>
        </a:p>
      </dgm:t>
    </dgm:pt>
    <dgm:pt modelId="{CE6911F6-4BA7-4207-8ACA-FC0FFB9CAE9E}" type="parTrans" cxnId="{22E8D289-3F32-4A97-8A78-D89B460DE41E}">
      <dgm:prSet/>
      <dgm:spPr/>
      <dgm:t>
        <a:bodyPr/>
        <a:lstStyle/>
        <a:p>
          <a:endParaRPr lang="en-US"/>
        </a:p>
      </dgm:t>
    </dgm:pt>
    <dgm:pt modelId="{9A5AE53A-3830-4EA2-9D2C-88C99537ECF6}" type="sibTrans" cxnId="{22E8D289-3F32-4A97-8A78-D89B460DE41E}">
      <dgm:prSet/>
      <dgm:spPr/>
      <dgm:t>
        <a:bodyPr/>
        <a:lstStyle/>
        <a:p>
          <a:endParaRPr lang="en-US"/>
        </a:p>
      </dgm:t>
    </dgm:pt>
    <dgm:pt modelId="{5F366131-E890-4933-B24B-F1A8E7E18EA1}">
      <dgm:prSet phldrT="[Text]" custT="1">
        <dgm:style>
          <a:lnRef idx="2">
            <a:schemeClr val="dk1">
              <a:shade val="50000"/>
            </a:schemeClr>
          </a:lnRef>
          <a:fillRef idx="1">
            <a:schemeClr val="dk1"/>
          </a:fillRef>
          <a:effectRef idx="0">
            <a:schemeClr val="dk1"/>
          </a:effectRef>
          <a:fontRef idx="minor">
            <a:schemeClr val="lt1"/>
          </a:fontRef>
        </dgm:style>
      </dgm:prSet>
      <dgm:spPr>
        <a:ln/>
      </dgm:spPr>
      <dgm:t>
        <a:bodyPr/>
        <a:lstStyle/>
        <a:p>
          <a:r>
            <a:rPr lang="bn-BD" sz="2800" dirty="0" smtClean="0">
              <a:latin typeface="NikoshBAN" pitchFamily="2" charset="0"/>
              <a:cs typeface="NikoshBAN" pitchFamily="2" charset="0"/>
            </a:rPr>
            <a:t>২৬শে মার্চ </a:t>
          </a:r>
        </a:p>
        <a:p>
          <a:r>
            <a:rPr lang="bn-BD" sz="3200" dirty="0" smtClean="0">
              <a:latin typeface="NikoshBAN" pitchFamily="2" charset="0"/>
              <a:cs typeface="NikoshBAN" pitchFamily="2" charset="0"/>
            </a:rPr>
            <a:t>স্বাধীনতা ঘোষণা </a:t>
          </a:r>
          <a:endParaRPr lang="en-US" sz="3200" dirty="0">
            <a:latin typeface="NikoshBAN" pitchFamily="2" charset="0"/>
            <a:cs typeface="NikoshBAN" pitchFamily="2" charset="0"/>
          </a:endParaRPr>
        </a:p>
      </dgm:t>
    </dgm:pt>
    <dgm:pt modelId="{4C0904EF-817D-4D85-86E8-2919932BF31D}" type="parTrans" cxnId="{E4FEF787-2E83-4EDA-87CE-BC9C4CB2C12B}">
      <dgm:prSet/>
      <dgm:spPr/>
      <dgm:t>
        <a:bodyPr/>
        <a:lstStyle/>
        <a:p>
          <a:endParaRPr lang="en-US"/>
        </a:p>
      </dgm:t>
    </dgm:pt>
    <dgm:pt modelId="{A05056E0-500E-43B4-8C5E-6B788D4978E0}" type="sibTrans" cxnId="{E4FEF787-2E83-4EDA-87CE-BC9C4CB2C12B}">
      <dgm:prSet/>
      <dgm:spPr/>
      <dgm:t>
        <a:bodyPr/>
        <a:lstStyle/>
        <a:p>
          <a:endParaRPr lang="en-US"/>
        </a:p>
      </dgm:t>
    </dgm:pt>
    <dgm:pt modelId="{2FC01AE3-60E5-4074-9B50-0D1481989938}">
      <dgm:prSet phldrT="[Text]" custT="1">
        <dgm:style>
          <a:lnRef idx="2">
            <a:schemeClr val="dk1">
              <a:shade val="50000"/>
            </a:schemeClr>
          </a:lnRef>
          <a:fillRef idx="1">
            <a:schemeClr val="dk1"/>
          </a:fillRef>
          <a:effectRef idx="0">
            <a:schemeClr val="dk1"/>
          </a:effectRef>
          <a:fontRef idx="minor">
            <a:schemeClr val="lt1"/>
          </a:fontRef>
        </dgm:style>
      </dgm:prSet>
      <dgm:spPr>
        <a:ln/>
      </dgm:spPr>
      <dgm:t>
        <a:bodyPr/>
        <a:lstStyle/>
        <a:p>
          <a:endParaRPr lang="bn-BD" sz="3600" dirty="0" smtClean="0">
            <a:latin typeface="NikoshBAN" pitchFamily="2" charset="0"/>
            <a:cs typeface="NikoshBAN" pitchFamily="2" charset="0"/>
          </a:endParaRPr>
        </a:p>
        <a:p>
          <a:r>
            <a:rPr lang="bn-BD" sz="3600" dirty="0" smtClean="0">
              <a:latin typeface="NikoshBAN" pitchFamily="2" charset="0"/>
              <a:cs typeface="NikoshBAN" pitchFamily="2" charset="0"/>
            </a:rPr>
            <a:t>পেশা</a:t>
          </a:r>
        </a:p>
        <a:p>
          <a:r>
            <a:rPr lang="bn-BD" sz="3600" dirty="0" smtClean="0">
              <a:latin typeface="NikoshBAN" pitchFamily="2" charset="0"/>
              <a:cs typeface="NikoshBAN" pitchFamily="2" charset="0"/>
            </a:rPr>
            <a:t>রাজনীতি </a:t>
          </a:r>
          <a:endParaRPr lang="en-US" sz="3600" dirty="0" smtClean="0">
            <a:latin typeface="NikoshBAN" pitchFamily="2" charset="0"/>
            <a:cs typeface="NikoshBAN" pitchFamily="2" charset="0"/>
          </a:endParaRPr>
        </a:p>
        <a:p>
          <a:endParaRPr lang="en-US" sz="2800" dirty="0">
            <a:latin typeface="NikoshBAN" pitchFamily="2" charset="0"/>
            <a:cs typeface="NikoshBAN" pitchFamily="2" charset="0"/>
          </a:endParaRPr>
        </a:p>
      </dgm:t>
    </dgm:pt>
    <dgm:pt modelId="{03DAD90A-8EB1-4D48-A540-DCE1A7A36C4C}" type="parTrans" cxnId="{0A1DAAB1-7CB5-4BCE-90F2-D194662C6E26}">
      <dgm:prSet/>
      <dgm:spPr/>
      <dgm:t>
        <a:bodyPr/>
        <a:lstStyle/>
        <a:p>
          <a:endParaRPr lang="en-US"/>
        </a:p>
      </dgm:t>
    </dgm:pt>
    <dgm:pt modelId="{B501C27A-6D68-4B03-9423-60F834C17AE5}" type="sibTrans" cxnId="{0A1DAAB1-7CB5-4BCE-90F2-D194662C6E26}">
      <dgm:prSet/>
      <dgm:spPr/>
      <dgm:t>
        <a:bodyPr/>
        <a:lstStyle/>
        <a:p>
          <a:endParaRPr lang="en-US"/>
        </a:p>
      </dgm:t>
    </dgm:pt>
    <dgm:pt modelId="{92623E6C-6AAB-4F6E-863A-5837AA48D818}">
      <dgm:prSet custT="1">
        <dgm:style>
          <a:lnRef idx="2">
            <a:schemeClr val="dk1">
              <a:shade val="50000"/>
            </a:schemeClr>
          </a:lnRef>
          <a:fillRef idx="1">
            <a:schemeClr val="dk1"/>
          </a:fillRef>
          <a:effectRef idx="0">
            <a:schemeClr val="dk1"/>
          </a:effectRef>
          <a:fontRef idx="minor">
            <a:schemeClr val="lt1"/>
          </a:fontRef>
        </dgm:style>
      </dgm:prSet>
      <dgm:spPr>
        <a:ln/>
      </dgm:spPr>
      <dgm:t>
        <a:bodyPr/>
        <a:lstStyle/>
        <a:p>
          <a:r>
            <a:rPr lang="bn-BD" sz="2800" dirty="0" smtClean="0">
              <a:latin typeface="NikoshBAN" pitchFamily="2" charset="0"/>
              <a:cs typeface="NikoshBAN" pitchFamily="2" charset="0"/>
            </a:rPr>
            <a:t>মৃত্যু</a:t>
          </a:r>
        </a:p>
        <a:p>
          <a:r>
            <a:rPr lang="bn-BD" sz="2800" dirty="0" smtClean="0">
              <a:latin typeface="NikoshBAN" pitchFamily="2" charset="0"/>
              <a:cs typeface="NikoshBAN" pitchFamily="2" charset="0"/>
            </a:rPr>
            <a:t>১৫ই আগস্ট</a:t>
          </a:r>
        </a:p>
        <a:p>
          <a:r>
            <a:rPr lang="bn-BD" sz="2800" dirty="0" smtClean="0">
              <a:latin typeface="NikoshBAN" pitchFamily="2" charset="0"/>
              <a:cs typeface="NikoshBAN" pitchFamily="2" charset="0"/>
            </a:rPr>
            <a:t>১৯৭৫ </a:t>
          </a:r>
          <a:endParaRPr lang="en-US" sz="2800" dirty="0">
            <a:latin typeface="NikoshBAN" pitchFamily="2" charset="0"/>
            <a:cs typeface="NikoshBAN" pitchFamily="2" charset="0"/>
          </a:endParaRPr>
        </a:p>
      </dgm:t>
    </dgm:pt>
    <dgm:pt modelId="{1C8D1EDC-A77D-4BA5-8623-F4A8B13151EC}" type="parTrans" cxnId="{F9845156-5800-4041-9B37-E2521D6229BF}">
      <dgm:prSet/>
      <dgm:spPr/>
      <dgm:t>
        <a:bodyPr/>
        <a:lstStyle/>
        <a:p>
          <a:endParaRPr lang="en-US"/>
        </a:p>
      </dgm:t>
    </dgm:pt>
    <dgm:pt modelId="{D2FFEF6A-5B32-43CD-91D4-E1DB6DFFB32E}" type="sibTrans" cxnId="{F9845156-5800-4041-9B37-E2521D6229BF}">
      <dgm:prSet/>
      <dgm:spPr/>
      <dgm:t>
        <a:bodyPr/>
        <a:lstStyle/>
        <a:p>
          <a:endParaRPr lang="en-US"/>
        </a:p>
      </dgm:t>
    </dgm:pt>
    <dgm:pt modelId="{8379B7A9-5C98-4EA5-8892-FFA9FA68D8F7}">
      <dgm:prSet custT="1">
        <dgm:style>
          <a:lnRef idx="2">
            <a:schemeClr val="dk1">
              <a:shade val="50000"/>
            </a:schemeClr>
          </a:lnRef>
          <a:fillRef idx="1">
            <a:schemeClr val="dk1"/>
          </a:fillRef>
          <a:effectRef idx="0">
            <a:schemeClr val="dk1"/>
          </a:effectRef>
          <a:fontRef idx="minor">
            <a:schemeClr val="lt1"/>
          </a:fontRef>
        </dgm:style>
      </dgm:prSet>
      <dgm:spPr>
        <a:ln/>
      </dgm:spPr>
      <dgm:t>
        <a:bodyPr/>
        <a:lstStyle/>
        <a:p>
          <a:endParaRPr lang="bn-BD" sz="2800" dirty="0" smtClean="0">
            <a:latin typeface="NikoshBAN" pitchFamily="2" charset="0"/>
            <a:cs typeface="NikoshBAN" pitchFamily="2" charset="0"/>
          </a:endParaRPr>
        </a:p>
        <a:p>
          <a:r>
            <a:rPr lang="bn-BD" sz="2800" dirty="0" smtClean="0">
              <a:latin typeface="NikoshBAN" pitchFamily="2" charset="0"/>
              <a:cs typeface="NikoshBAN" pitchFamily="2" charset="0"/>
            </a:rPr>
            <a:t>জন্ম</a:t>
          </a:r>
        </a:p>
        <a:p>
          <a:r>
            <a:rPr lang="bn-BD" sz="2800" dirty="0" smtClean="0">
              <a:latin typeface="NikoshBAN" pitchFamily="2" charset="0"/>
              <a:cs typeface="NikoshBAN" pitchFamily="2" charset="0"/>
            </a:rPr>
            <a:t>১৭ই মার্চ</a:t>
          </a:r>
        </a:p>
        <a:p>
          <a:r>
            <a:rPr lang="bn-BD" sz="2800" dirty="0" smtClean="0">
              <a:latin typeface="NikoshBAN" pitchFamily="2" charset="0"/>
              <a:cs typeface="NikoshBAN" pitchFamily="2" charset="0"/>
            </a:rPr>
            <a:t>১৯২০ </a:t>
          </a:r>
          <a:endParaRPr lang="en-US" sz="2800" dirty="0" smtClean="0">
            <a:latin typeface="NikoshBAN" pitchFamily="2" charset="0"/>
            <a:cs typeface="NikoshBAN" pitchFamily="2" charset="0"/>
          </a:endParaRPr>
        </a:p>
        <a:p>
          <a:endParaRPr lang="en-US" sz="2800" dirty="0">
            <a:latin typeface="NikoshBAN" pitchFamily="2" charset="0"/>
            <a:cs typeface="NikoshBAN" pitchFamily="2" charset="0"/>
          </a:endParaRPr>
        </a:p>
      </dgm:t>
    </dgm:pt>
    <dgm:pt modelId="{61621F1D-2BE4-4C55-B586-45F5E634F058}" type="parTrans" cxnId="{CDF94CAC-7697-4677-8716-F3A18BD61CAE}">
      <dgm:prSet/>
      <dgm:spPr/>
      <dgm:t>
        <a:bodyPr/>
        <a:lstStyle/>
        <a:p>
          <a:endParaRPr lang="en-US"/>
        </a:p>
      </dgm:t>
    </dgm:pt>
    <dgm:pt modelId="{FB0E2B57-1ADE-496C-A4CF-33EF481CC0CC}" type="sibTrans" cxnId="{CDF94CAC-7697-4677-8716-F3A18BD61CAE}">
      <dgm:prSet/>
      <dgm:spPr/>
      <dgm:t>
        <a:bodyPr/>
        <a:lstStyle/>
        <a:p>
          <a:endParaRPr lang="en-US"/>
        </a:p>
      </dgm:t>
    </dgm:pt>
    <dgm:pt modelId="{8613EACA-F408-4F20-8206-C199441617A6}" type="pres">
      <dgm:prSet presAssocID="{51C20C39-6AB0-45CA-9456-0A78904FCAFC}" presName="cycle" presStyleCnt="0">
        <dgm:presLayoutVars>
          <dgm:chMax val="1"/>
          <dgm:dir/>
          <dgm:animLvl val="ctr"/>
          <dgm:resizeHandles val="exact"/>
        </dgm:presLayoutVars>
      </dgm:prSet>
      <dgm:spPr/>
      <dgm:t>
        <a:bodyPr/>
        <a:lstStyle/>
        <a:p>
          <a:endParaRPr lang="en-US"/>
        </a:p>
      </dgm:t>
    </dgm:pt>
    <dgm:pt modelId="{F4E7ED71-BE6F-48E1-9E00-DE4ADFDDB505}" type="pres">
      <dgm:prSet presAssocID="{477FC6CB-3BF3-4D10-99FD-97F16F264303}" presName="centerShape" presStyleLbl="node0" presStyleIdx="0" presStyleCnt="1" custScaleX="134358" custScaleY="122723"/>
      <dgm:spPr/>
      <dgm:t>
        <a:bodyPr/>
        <a:lstStyle/>
        <a:p>
          <a:endParaRPr lang="en-US"/>
        </a:p>
      </dgm:t>
    </dgm:pt>
    <dgm:pt modelId="{D0F8CA7E-8722-40D3-840B-FF97AB58BFCD}" type="pres">
      <dgm:prSet presAssocID="{CE6911F6-4BA7-4207-8ACA-FC0FFB9CAE9E}" presName="Name9" presStyleLbl="parChTrans1D2" presStyleIdx="0" presStyleCnt="5"/>
      <dgm:spPr/>
      <dgm:t>
        <a:bodyPr/>
        <a:lstStyle/>
        <a:p>
          <a:endParaRPr lang="en-US"/>
        </a:p>
      </dgm:t>
    </dgm:pt>
    <dgm:pt modelId="{10AC8011-F6CE-4075-BD2A-7C797C9B2021}" type="pres">
      <dgm:prSet presAssocID="{CE6911F6-4BA7-4207-8ACA-FC0FFB9CAE9E}" presName="connTx" presStyleLbl="parChTrans1D2" presStyleIdx="0" presStyleCnt="5"/>
      <dgm:spPr/>
      <dgm:t>
        <a:bodyPr/>
        <a:lstStyle/>
        <a:p>
          <a:endParaRPr lang="en-US"/>
        </a:p>
      </dgm:t>
    </dgm:pt>
    <dgm:pt modelId="{AEFD0BC7-C030-4E4D-AEC0-498FF6A09EA1}" type="pres">
      <dgm:prSet presAssocID="{5799B370-0423-4B8A-A2CF-8B4F3D21A1C9}" presName="node" presStyleLbl="node1" presStyleIdx="0" presStyleCnt="5" custScaleX="188236" custScaleY="77236">
        <dgm:presLayoutVars>
          <dgm:bulletEnabled val="1"/>
        </dgm:presLayoutVars>
      </dgm:prSet>
      <dgm:spPr/>
      <dgm:t>
        <a:bodyPr/>
        <a:lstStyle/>
        <a:p>
          <a:endParaRPr lang="en-US"/>
        </a:p>
      </dgm:t>
    </dgm:pt>
    <dgm:pt modelId="{278A6A5F-2572-462E-A859-7245C02ED6A7}" type="pres">
      <dgm:prSet presAssocID="{61621F1D-2BE4-4C55-B586-45F5E634F058}" presName="Name9" presStyleLbl="parChTrans1D2" presStyleIdx="1" presStyleCnt="5"/>
      <dgm:spPr/>
      <dgm:t>
        <a:bodyPr/>
        <a:lstStyle/>
        <a:p>
          <a:endParaRPr lang="en-US"/>
        </a:p>
      </dgm:t>
    </dgm:pt>
    <dgm:pt modelId="{02D4DF86-CB39-4591-82BF-F088C469550C}" type="pres">
      <dgm:prSet presAssocID="{61621F1D-2BE4-4C55-B586-45F5E634F058}" presName="connTx" presStyleLbl="parChTrans1D2" presStyleIdx="1" presStyleCnt="5"/>
      <dgm:spPr/>
      <dgm:t>
        <a:bodyPr/>
        <a:lstStyle/>
        <a:p>
          <a:endParaRPr lang="en-US"/>
        </a:p>
      </dgm:t>
    </dgm:pt>
    <dgm:pt modelId="{9A1D3920-9C2A-42D5-9928-30C2C3C33FB1}" type="pres">
      <dgm:prSet presAssocID="{8379B7A9-5C98-4EA5-8892-FFA9FA68D8F7}" presName="node" presStyleLbl="node1" presStyleIdx="1" presStyleCnt="5" custScaleX="111101" custScaleY="109137">
        <dgm:presLayoutVars>
          <dgm:bulletEnabled val="1"/>
        </dgm:presLayoutVars>
      </dgm:prSet>
      <dgm:spPr/>
      <dgm:t>
        <a:bodyPr/>
        <a:lstStyle/>
        <a:p>
          <a:endParaRPr lang="en-US"/>
        </a:p>
      </dgm:t>
    </dgm:pt>
    <dgm:pt modelId="{ACCB0346-6707-498E-8B11-CAF2F58F002F}" type="pres">
      <dgm:prSet presAssocID="{1C8D1EDC-A77D-4BA5-8623-F4A8B13151EC}" presName="Name9" presStyleLbl="parChTrans1D2" presStyleIdx="2" presStyleCnt="5"/>
      <dgm:spPr/>
      <dgm:t>
        <a:bodyPr/>
        <a:lstStyle/>
        <a:p>
          <a:endParaRPr lang="en-US"/>
        </a:p>
      </dgm:t>
    </dgm:pt>
    <dgm:pt modelId="{59646DBD-1322-47A1-AF07-39D85E9879EF}" type="pres">
      <dgm:prSet presAssocID="{1C8D1EDC-A77D-4BA5-8623-F4A8B13151EC}" presName="connTx" presStyleLbl="parChTrans1D2" presStyleIdx="2" presStyleCnt="5"/>
      <dgm:spPr/>
      <dgm:t>
        <a:bodyPr/>
        <a:lstStyle/>
        <a:p>
          <a:endParaRPr lang="en-US"/>
        </a:p>
      </dgm:t>
    </dgm:pt>
    <dgm:pt modelId="{65C928FA-45BF-4968-B3BC-059EEE47F8E6}" type="pres">
      <dgm:prSet presAssocID="{92623E6C-6AAB-4F6E-863A-5837AA48D818}" presName="node" presStyleLbl="node1" presStyleIdx="2" presStyleCnt="5" custScaleX="121163" custScaleY="112345">
        <dgm:presLayoutVars>
          <dgm:bulletEnabled val="1"/>
        </dgm:presLayoutVars>
      </dgm:prSet>
      <dgm:spPr/>
      <dgm:t>
        <a:bodyPr/>
        <a:lstStyle/>
        <a:p>
          <a:endParaRPr lang="en-US"/>
        </a:p>
      </dgm:t>
    </dgm:pt>
    <dgm:pt modelId="{3E39BF93-4C27-400C-A87E-128825C0DEE0}" type="pres">
      <dgm:prSet presAssocID="{4C0904EF-817D-4D85-86E8-2919932BF31D}" presName="Name9" presStyleLbl="parChTrans1D2" presStyleIdx="3" presStyleCnt="5"/>
      <dgm:spPr/>
      <dgm:t>
        <a:bodyPr/>
        <a:lstStyle/>
        <a:p>
          <a:endParaRPr lang="en-US"/>
        </a:p>
      </dgm:t>
    </dgm:pt>
    <dgm:pt modelId="{C42C925F-F81B-4EFE-8AE9-63CD552890F7}" type="pres">
      <dgm:prSet presAssocID="{4C0904EF-817D-4D85-86E8-2919932BF31D}" presName="connTx" presStyleLbl="parChTrans1D2" presStyleIdx="3" presStyleCnt="5"/>
      <dgm:spPr/>
      <dgm:t>
        <a:bodyPr/>
        <a:lstStyle/>
        <a:p>
          <a:endParaRPr lang="en-US"/>
        </a:p>
      </dgm:t>
    </dgm:pt>
    <dgm:pt modelId="{913E39B3-A0F9-4C5B-85F7-E35B352169E6}" type="pres">
      <dgm:prSet presAssocID="{5F366131-E890-4933-B24B-F1A8E7E18EA1}" presName="node" presStyleLbl="node1" presStyleIdx="3" presStyleCnt="5" custScaleX="122597" custScaleY="117542">
        <dgm:presLayoutVars>
          <dgm:bulletEnabled val="1"/>
        </dgm:presLayoutVars>
      </dgm:prSet>
      <dgm:spPr/>
      <dgm:t>
        <a:bodyPr/>
        <a:lstStyle/>
        <a:p>
          <a:endParaRPr lang="en-US"/>
        </a:p>
      </dgm:t>
    </dgm:pt>
    <dgm:pt modelId="{DCE39C4E-CB68-4E71-BFE8-E611866EB7F8}" type="pres">
      <dgm:prSet presAssocID="{03DAD90A-8EB1-4D48-A540-DCE1A7A36C4C}" presName="Name9" presStyleLbl="parChTrans1D2" presStyleIdx="4" presStyleCnt="5"/>
      <dgm:spPr/>
      <dgm:t>
        <a:bodyPr/>
        <a:lstStyle/>
        <a:p>
          <a:endParaRPr lang="en-US"/>
        </a:p>
      </dgm:t>
    </dgm:pt>
    <dgm:pt modelId="{D59FDA89-81A9-4F10-8D82-009DFCE09B04}" type="pres">
      <dgm:prSet presAssocID="{03DAD90A-8EB1-4D48-A540-DCE1A7A36C4C}" presName="connTx" presStyleLbl="parChTrans1D2" presStyleIdx="4" presStyleCnt="5"/>
      <dgm:spPr/>
      <dgm:t>
        <a:bodyPr/>
        <a:lstStyle/>
        <a:p>
          <a:endParaRPr lang="en-US"/>
        </a:p>
      </dgm:t>
    </dgm:pt>
    <dgm:pt modelId="{965B8E0D-9247-448C-B682-3F4446B6EA83}" type="pres">
      <dgm:prSet presAssocID="{2FC01AE3-60E5-4074-9B50-0D1481989938}" presName="node" presStyleLbl="node1" presStyleIdx="4" presStyleCnt="5" custScaleX="117777" custScaleY="109137">
        <dgm:presLayoutVars>
          <dgm:bulletEnabled val="1"/>
        </dgm:presLayoutVars>
      </dgm:prSet>
      <dgm:spPr/>
      <dgm:t>
        <a:bodyPr/>
        <a:lstStyle/>
        <a:p>
          <a:endParaRPr lang="en-US"/>
        </a:p>
      </dgm:t>
    </dgm:pt>
  </dgm:ptLst>
  <dgm:cxnLst>
    <dgm:cxn modelId="{AFC6EF6D-2A69-48F5-BE51-A213D721F92B}" srcId="{51C20C39-6AB0-45CA-9456-0A78904FCAFC}" destId="{477FC6CB-3BF3-4D10-99FD-97F16F264303}" srcOrd="0" destOrd="0" parTransId="{882CDD25-51A0-42C0-BDDD-0DD63E45BCB1}" sibTransId="{4FF57B73-5334-4A43-9E7E-B70BE7689A6D}"/>
    <dgm:cxn modelId="{0F4D665F-C5D0-430F-9031-6ECAC2AFFB97}" type="presOf" srcId="{4C0904EF-817D-4D85-86E8-2919932BF31D}" destId="{3E39BF93-4C27-400C-A87E-128825C0DEE0}" srcOrd="0" destOrd="0" presId="urn:microsoft.com/office/officeart/2005/8/layout/radial1"/>
    <dgm:cxn modelId="{0A1DAAB1-7CB5-4BCE-90F2-D194662C6E26}" srcId="{477FC6CB-3BF3-4D10-99FD-97F16F264303}" destId="{2FC01AE3-60E5-4074-9B50-0D1481989938}" srcOrd="4" destOrd="0" parTransId="{03DAD90A-8EB1-4D48-A540-DCE1A7A36C4C}" sibTransId="{B501C27A-6D68-4B03-9423-60F834C17AE5}"/>
    <dgm:cxn modelId="{60B96F55-111A-41A5-A595-BEDB38FAD632}" type="presOf" srcId="{5799B370-0423-4B8A-A2CF-8B4F3D21A1C9}" destId="{AEFD0BC7-C030-4E4D-AEC0-498FF6A09EA1}" srcOrd="0" destOrd="0" presId="urn:microsoft.com/office/officeart/2005/8/layout/radial1"/>
    <dgm:cxn modelId="{BAE70280-519E-4679-8140-94F4A506E338}" type="presOf" srcId="{8379B7A9-5C98-4EA5-8892-FFA9FA68D8F7}" destId="{9A1D3920-9C2A-42D5-9928-30C2C3C33FB1}" srcOrd="0" destOrd="0" presId="urn:microsoft.com/office/officeart/2005/8/layout/radial1"/>
    <dgm:cxn modelId="{E4FEF787-2E83-4EDA-87CE-BC9C4CB2C12B}" srcId="{477FC6CB-3BF3-4D10-99FD-97F16F264303}" destId="{5F366131-E890-4933-B24B-F1A8E7E18EA1}" srcOrd="3" destOrd="0" parTransId="{4C0904EF-817D-4D85-86E8-2919932BF31D}" sibTransId="{A05056E0-500E-43B4-8C5E-6B788D4978E0}"/>
    <dgm:cxn modelId="{CDF94CAC-7697-4677-8716-F3A18BD61CAE}" srcId="{477FC6CB-3BF3-4D10-99FD-97F16F264303}" destId="{8379B7A9-5C98-4EA5-8892-FFA9FA68D8F7}" srcOrd="1" destOrd="0" parTransId="{61621F1D-2BE4-4C55-B586-45F5E634F058}" sibTransId="{FB0E2B57-1ADE-496C-A4CF-33EF481CC0CC}"/>
    <dgm:cxn modelId="{1678E633-BC88-415E-985B-F644D096A9FC}" type="presOf" srcId="{03DAD90A-8EB1-4D48-A540-DCE1A7A36C4C}" destId="{D59FDA89-81A9-4F10-8D82-009DFCE09B04}" srcOrd="1" destOrd="0" presId="urn:microsoft.com/office/officeart/2005/8/layout/radial1"/>
    <dgm:cxn modelId="{F9845156-5800-4041-9B37-E2521D6229BF}" srcId="{477FC6CB-3BF3-4D10-99FD-97F16F264303}" destId="{92623E6C-6AAB-4F6E-863A-5837AA48D818}" srcOrd="2" destOrd="0" parTransId="{1C8D1EDC-A77D-4BA5-8623-F4A8B13151EC}" sibTransId="{D2FFEF6A-5B32-43CD-91D4-E1DB6DFFB32E}"/>
    <dgm:cxn modelId="{8B7B5D63-B41F-4B30-9B42-4BF174211A3A}" type="presOf" srcId="{92623E6C-6AAB-4F6E-863A-5837AA48D818}" destId="{65C928FA-45BF-4968-B3BC-059EEE47F8E6}" srcOrd="0" destOrd="0" presId="urn:microsoft.com/office/officeart/2005/8/layout/radial1"/>
    <dgm:cxn modelId="{22E8D289-3F32-4A97-8A78-D89B460DE41E}" srcId="{477FC6CB-3BF3-4D10-99FD-97F16F264303}" destId="{5799B370-0423-4B8A-A2CF-8B4F3D21A1C9}" srcOrd="0" destOrd="0" parTransId="{CE6911F6-4BA7-4207-8ACA-FC0FFB9CAE9E}" sibTransId="{9A5AE53A-3830-4EA2-9D2C-88C99537ECF6}"/>
    <dgm:cxn modelId="{F570502E-273A-435E-AB75-6CA1EA094221}" type="presOf" srcId="{61621F1D-2BE4-4C55-B586-45F5E634F058}" destId="{278A6A5F-2572-462E-A859-7245C02ED6A7}" srcOrd="0" destOrd="0" presId="urn:microsoft.com/office/officeart/2005/8/layout/radial1"/>
    <dgm:cxn modelId="{0C801010-C2E6-45E5-B288-19253E07A603}" type="presOf" srcId="{4C0904EF-817D-4D85-86E8-2919932BF31D}" destId="{C42C925F-F81B-4EFE-8AE9-63CD552890F7}" srcOrd="1" destOrd="0" presId="urn:microsoft.com/office/officeart/2005/8/layout/radial1"/>
    <dgm:cxn modelId="{C561AA1D-3B9F-4B46-816A-D283CEB0F038}" type="presOf" srcId="{51C20C39-6AB0-45CA-9456-0A78904FCAFC}" destId="{8613EACA-F408-4F20-8206-C199441617A6}" srcOrd="0" destOrd="0" presId="urn:microsoft.com/office/officeart/2005/8/layout/radial1"/>
    <dgm:cxn modelId="{D7FCAD00-66B2-4172-8CD2-E69F0304FB62}" type="presOf" srcId="{477FC6CB-3BF3-4D10-99FD-97F16F264303}" destId="{F4E7ED71-BE6F-48E1-9E00-DE4ADFDDB505}" srcOrd="0" destOrd="0" presId="urn:microsoft.com/office/officeart/2005/8/layout/radial1"/>
    <dgm:cxn modelId="{97AAF9B9-8F90-45C4-A3EC-383072CB5736}" type="presOf" srcId="{1C8D1EDC-A77D-4BA5-8623-F4A8B13151EC}" destId="{59646DBD-1322-47A1-AF07-39D85E9879EF}" srcOrd="1" destOrd="0" presId="urn:microsoft.com/office/officeart/2005/8/layout/radial1"/>
    <dgm:cxn modelId="{9BEAB4FE-A851-491D-BD3E-C3AAF22D2DE2}" type="presOf" srcId="{CE6911F6-4BA7-4207-8ACA-FC0FFB9CAE9E}" destId="{D0F8CA7E-8722-40D3-840B-FF97AB58BFCD}" srcOrd="0" destOrd="0" presId="urn:microsoft.com/office/officeart/2005/8/layout/radial1"/>
    <dgm:cxn modelId="{CA1E2EE6-E728-41C7-8573-D4A5B84C5E78}" type="presOf" srcId="{2FC01AE3-60E5-4074-9B50-0D1481989938}" destId="{965B8E0D-9247-448C-B682-3F4446B6EA83}" srcOrd="0" destOrd="0" presId="urn:microsoft.com/office/officeart/2005/8/layout/radial1"/>
    <dgm:cxn modelId="{E444DA98-DE63-4E1B-B6BC-534C55B82ACA}" type="presOf" srcId="{61621F1D-2BE4-4C55-B586-45F5E634F058}" destId="{02D4DF86-CB39-4591-82BF-F088C469550C}" srcOrd="1" destOrd="0" presId="urn:microsoft.com/office/officeart/2005/8/layout/radial1"/>
    <dgm:cxn modelId="{343DD3E3-9569-404A-AF46-158103C7CC9C}" type="presOf" srcId="{CE6911F6-4BA7-4207-8ACA-FC0FFB9CAE9E}" destId="{10AC8011-F6CE-4075-BD2A-7C797C9B2021}" srcOrd="1" destOrd="0" presId="urn:microsoft.com/office/officeart/2005/8/layout/radial1"/>
    <dgm:cxn modelId="{26396173-E013-453E-8E16-24C89EE4FBD4}" type="presOf" srcId="{03DAD90A-8EB1-4D48-A540-DCE1A7A36C4C}" destId="{DCE39C4E-CB68-4E71-BFE8-E611866EB7F8}" srcOrd="0" destOrd="0" presId="urn:microsoft.com/office/officeart/2005/8/layout/radial1"/>
    <dgm:cxn modelId="{195C124C-7FE9-4AE0-B09A-E8894081147C}" type="presOf" srcId="{5F366131-E890-4933-B24B-F1A8E7E18EA1}" destId="{913E39B3-A0F9-4C5B-85F7-E35B352169E6}" srcOrd="0" destOrd="0" presId="urn:microsoft.com/office/officeart/2005/8/layout/radial1"/>
    <dgm:cxn modelId="{F0F6E493-A42D-4AE2-A8F2-FC6BF190B5EA}" type="presOf" srcId="{1C8D1EDC-A77D-4BA5-8623-F4A8B13151EC}" destId="{ACCB0346-6707-498E-8B11-CAF2F58F002F}" srcOrd="0" destOrd="0" presId="urn:microsoft.com/office/officeart/2005/8/layout/radial1"/>
    <dgm:cxn modelId="{962F4150-89F2-4F10-AE41-0F15F3751118}" type="presParOf" srcId="{8613EACA-F408-4F20-8206-C199441617A6}" destId="{F4E7ED71-BE6F-48E1-9E00-DE4ADFDDB505}" srcOrd="0" destOrd="0" presId="urn:microsoft.com/office/officeart/2005/8/layout/radial1"/>
    <dgm:cxn modelId="{BDB0E72A-08D7-465F-B909-23EBF9ABEF61}" type="presParOf" srcId="{8613EACA-F408-4F20-8206-C199441617A6}" destId="{D0F8CA7E-8722-40D3-840B-FF97AB58BFCD}" srcOrd="1" destOrd="0" presId="urn:microsoft.com/office/officeart/2005/8/layout/radial1"/>
    <dgm:cxn modelId="{1E17B86C-2988-435A-A0A5-6E299E6D80A0}" type="presParOf" srcId="{D0F8CA7E-8722-40D3-840B-FF97AB58BFCD}" destId="{10AC8011-F6CE-4075-BD2A-7C797C9B2021}" srcOrd="0" destOrd="0" presId="urn:microsoft.com/office/officeart/2005/8/layout/radial1"/>
    <dgm:cxn modelId="{F5375BA8-C67F-4598-8537-FFE0BB820370}" type="presParOf" srcId="{8613EACA-F408-4F20-8206-C199441617A6}" destId="{AEFD0BC7-C030-4E4D-AEC0-498FF6A09EA1}" srcOrd="2" destOrd="0" presId="urn:microsoft.com/office/officeart/2005/8/layout/radial1"/>
    <dgm:cxn modelId="{8E3B050C-7171-48BF-9CF3-B4156F22281D}" type="presParOf" srcId="{8613EACA-F408-4F20-8206-C199441617A6}" destId="{278A6A5F-2572-462E-A859-7245C02ED6A7}" srcOrd="3" destOrd="0" presId="urn:microsoft.com/office/officeart/2005/8/layout/radial1"/>
    <dgm:cxn modelId="{B76EC099-51A2-4E9F-B27F-9EB0A7AE455E}" type="presParOf" srcId="{278A6A5F-2572-462E-A859-7245C02ED6A7}" destId="{02D4DF86-CB39-4591-82BF-F088C469550C}" srcOrd="0" destOrd="0" presId="urn:microsoft.com/office/officeart/2005/8/layout/radial1"/>
    <dgm:cxn modelId="{40C1C841-14B3-420A-B8B2-037E182AFFC3}" type="presParOf" srcId="{8613EACA-F408-4F20-8206-C199441617A6}" destId="{9A1D3920-9C2A-42D5-9928-30C2C3C33FB1}" srcOrd="4" destOrd="0" presId="urn:microsoft.com/office/officeart/2005/8/layout/radial1"/>
    <dgm:cxn modelId="{EBAF7B91-47D5-478D-9BE7-D22BD17EE5C1}" type="presParOf" srcId="{8613EACA-F408-4F20-8206-C199441617A6}" destId="{ACCB0346-6707-498E-8B11-CAF2F58F002F}" srcOrd="5" destOrd="0" presId="urn:microsoft.com/office/officeart/2005/8/layout/radial1"/>
    <dgm:cxn modelId="{D3AFC968-695B-496C-9A48-56C8408D50C9}" type="presParOf" srcId="{ACCB0346-6707-498E-8B11-CAF2F58F002F}" destId="{59646DBD-1322-47A1-AF07-39D85E9879EF}" srcOrd="0" destOrd="0" presId="urn:microsoft.com/office/officeart/2005/8/layout/radial1"/>
    <dgm:cxn modelId="{ED60F6A4-E875-4F89-B1D5-A64397E00434}" type="presParOf" srcId="{8613EACA-F408-4F20-8206-C199441617A6}" destId="{65C928FA-45BF-4968-B3BC-059EEE47F8E6}" srcOrd="6" destOrd="0" presId="urn:microsoft.com/office/officeart/2005/8/layout/radial1"/>
    <dgm:cxn modelId="{1EAF9569-70E5-479E-BAB5-A14821E025E2}" type="presParOf" srcId="{8613EACA-F408-4F20-8206-C199441617A6}" destId="{3E39BF93-4C27-400C-A87E-128825C0DEE0}" srcOrd="7" destOrd="0" presId="urn:microsoft.com/office/officeart/2005/8/layout/radial1"/>
    <dgm:cxn modelId="{CAE91ACD-A84A-4C4D-8BA0-6A763EA3B20F}" type="presParOf" srcId="{3E39BF93-4C27-400C-A87E-128825C0DEE0}" destId="{C42C925F-F81B-4EFE-8AE9-63CD552890F7}" srcOrd="0" destOrd="0" presId="urn:microsoft.com/office/officeart/2005/8/layout/radial1"/>
    <dgm:cxn modelId="{1453F70E-BD39-4F1C-AA96-18128FE34E64}" type="presParOf" srcId="{8613EACA-F408-4F20-8206-C199441617A6}" destId="{913E39B3-A0F9-4C5B-85F7-E35B352169E6}" srcOrd="8" destOrd="0" presId="urn:microsoft.com/office/officeart/2005/8/layout/radial1"/>
    <dgm:cxn modelId="{ED600193-2B49-46C9-9096-FEAAE10A9ABD}" type="presParOf" srcId="{8613EACA-F408-4F20-8206-C199441617A6}" destId="{DCE39C4E-CB68-4E71-BFE8-E611866EB7F8}" srcOrd="9" destOrd="0" presId="urn:microsoft.com/office/officeart/2005/8/layout/radial1"/>
    <dgm:cxn modelId="{571A5931-9214-410F-9E00-51342B1CC00B}" type="presParOf" srcId="{DCE39C4E-CB68-4E71-BFE8-E611866EB7F8}" destId="{D59FDA89-81A9-4F10-8D82-009DFCE09B04}" srcOrd="0" destOrd="0" presId="urn:microsoft.com/office/officeart/2005/8/layout/radial1"/>
    <dgm:cxn modelId="{F8206C5A-A7FB-4B69-B259-6BAE4FED15E7}" type="presParOf" srcId="{8613EACA-F408-4F20-8206-C199441617A6}" destId="{965B8E0D-9247-448C-B682-3F4446B6EA83}" srcOrd="10" destOrd="0" presId="urn:microsoft.com/office/officeart/2005/8/layout/radial1"/>
  </dgm:cxnLst>
  <dgm:bg>
    <a:noFill/>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B0F1F-4B8C-43C2-90EA-30BDB1EDF73F}">
      <dsp:nvSpPr>
        <dsp:cNvPr id="0" name=""/>
        <dsp:cNvSpPr/>
      </dsp:nvSpPr>
      <dsp:spPr>
        <a:xfrm>
          <a:off x="0" y="0"/>
          <a:ext cx="6777037" cy="1017507"/>
        </a:xfrm>
        <a:prstGeom prst="roundRect">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bn-IN" sz="4000" kern="1200" dirty="0" smtClean="0"/>
            <a:t>আমাদের আজকের পাঠ </a:t>
          </a:r>
          <a:endParaRPr lang="en-US" sz="4000" kern="1200" dirty="0"/>
        </a:p>
      </dsp:txBody>
      <dsp:txXfrm>
        <a:off x="49671" y="49671"/>
        <a:ext cx="6677695" cy="918165"/>
      </dsp:txXfrm>
    </dsp:sp>
    <dsp:sp modelId="{86F81B7C-B5D3-43DE-B8A0-C168BB7ECDE1}">
      <dsp:nvSpPr>
        <dsp:cNvPr id="0" name=""/>
        <dsp:cNvSpPr/>
      </dsp:nvSpPr>
      <dsp:spPr>
        <a:xfrm>
          <a:off x="0" y="1044753"/>
          <a:ext cx="6777037"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171" tIns="50800" rIns="284480" bIns="50800" numCol="1" spcCol="1270" anchor="t" anchorCtr="0">
          <a:noAutofit/>
        </a:bodyPr>
        <a:lstStyle/>
        <a:p>
          <a:pPr marL="285750" lvl="1" indent="-285750" algn="l" defTabSz="1377950">
            <a:lnSpc>
              <a:spcPct val="90000"/>
            </a:lnSpc>
            <a:spcBef>
              <a:spcPct val="0"/>
            </a:spcBef>
            <a:spcAft>
              <a:spcPct val="20000"/>
            </a:spcAft>
            <a:buChar char="••"/>
          </a:pPr>
          <a:endParaRPr lang="en-US" sz="3100" kern="1200"/>
        </a:p>
      </dsp:txBody>
      <dsp:txXfrm>
        <a:off x="0" y="1044753"/>
        <a:ext cx="6777037" cy="811440"/>
      </dsp:txXfrm>
    </dsp:sp>
    <dsp:sp modelId="{E3B815C2-256F-43C8-AB64-CE9EFCCA046A}">
      <dsp:nvSpPr>
        <dsp:cNvPr id="0" name=""/>
        <dsp:cNvSpPr/>
      </dsp:nvSpPr>
      <dsp:spPr>
        <a:xfrm>
          <a:off x="0" y="1856193"/>
          <a:ext cx="6777037" cy="1232594"/>
        </a:xfrm>
        <a:prstGeom prst="roundRect">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bn-IN" sz="4400" kern="1200" dirty="0" smtClean="0"/>
            <a:t>এবারের সংগ্রাম স্বাধীনতার সংগ্রাম   </a:t>
          </a:r>
          <a:endParaRPr lang="en-US" sz="4400" kern="1200" dirty="0"/>
        </a:p>
      </dsp:txBody>
      <dsp:txXfrm>
        <a:off x="60170" y="1916363"/>
        <a:ext cx="6656697" cy="1112254"/>
      </dsp:txXfrm>
    </dsp:sp>
    <dsp:sp modelId="{8B5167CA-AF2A-4645-B518-4D790E895A2D}">
      <dsp:nvSpPr>
        <dsp:cNvPr id="0" name=""/>
        <dsp:cNvSpPr/>
      </dsp:nvSpPr>
      <dsp:spPr>
        <a:xfrm>
          <a:off x="0" y="3088788"/>
          <a:ext cx="6777037" cy="811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171" tIns="50800" rIns="284480" bIns="50800" numCol="1" spcCol="1270" anchor="t" anchorCtr="0">
          <a:noAutofit/>
        </a:bodyPr>
        <a:lstStyle/>
        <a:p>
          <a:pPr marL="285750" lvl="1" indent="-285750" algn="l" defTabSz="1377950">
            <a:lnSpc>
              <a:spcPct val="90000"/>
            </a:lnSpc>
            <a:spcBef>
              <a:spcPct val="0"/>
            </a:spcBef>
            <a:spcAft>
              <a:spcPct val="20000"/>
            </a:spcAft>
            <a:buChar char="••"/>
          </a:pPr>
          <a:endParaRPr lang="en-US" sz="3100" kern="1200"/>
        </a:p>
      </dsp:txBody>
      <dsp:txXfrm>
        <a:off x="0" y="3088788"/>
        <a:ext cx="6777037" cy="811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E7ED71-BE6F-48E1-9E00-DE4ADFDDB505}">
      <dsp:nvSpPr>
        <dsp:cNvPr id="0" name=""/>
        <dsp:cNvSpPr/>
      </dsp:nvSpPr>
      <dsp:spPr>
        <a:xfrm>
          <a:off x="3463077" y="1895920"/>
          <a:ext cx="2180110" cy="1991319"/>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endParaRPr lang="en-US" sz="6500" kern="1200" dirty="0"/>
        </a:p>
      </dsp:txBody>
      <dsp:txXfrm>
        <a:off x="3782347" y="2187542"/>
        <a:ext cx="1541570" cy="1408075"/>
      </dsp:txXfrm>
    </dsp:sp>
    <dsp:sp modelId="{D0F8CA7E-8722-40D3-840B-FF97AB58BFCD}">
      <dsp:nvSpPr>
        <dsp:cNvPr id="0" name=""/>
        <dsp:cNvSpPr/>
      </dsp:nvSpPr>
      <dsp:spPr>
        <a:xfrm rot="16200000">
          <a:off x="4418142" y="1744797"/>
          <a:ext cx="269981" cy="32265"/>
        </a:xfrm>
        <a:custGeom>
          <a:avLst/>
          <a:gdLst/>
          <a:ahLst/>
          <a:cxnLst/>
          <a:rect l="0" t="0" r="0" b="0"/>
          <a:pathLst>
            <a:path>
              <a:moveTo>
                <a:pt x="0" y="16132"/>
              </a:moveTo>
              <a:lnTo>
                <a:pt x="269981" y="1613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46383" y="1754180"/>
        <a:ext cx="13499" cy="13499"/>
      </dsp:txXfrm>
    </dsp:sp>
    <dsp:sp modelId="{AEFD0BC7-C030-4E4D-AEC0-498FF6A09EA1}">
      <dsp:nvSpPr>
        <dsp:cNvPr id="0" name=""/>
        <dsp:cNvSpPr/>
      </dsp:nvSpPr>
      <dsp:spPr>
        <a:xfrm>
          <a:off x="3540006" y="-67906"/>
          <a:ext cx="2026254" cy="1693846"/>
        </a:xfrm>
        <a:prstGeom prst="ellipse">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bn-BD" sz="3200" kern="1200" dirty="0" smtClean="0">
            <a:solidFill>
              <a:schemeClr val="bg1"/>
            </a:solidFill>
            <a:latin typeface="NikoshBAN" pitchFamily="2" charset="0"/>
            <a:cs typeface="NikoshBAN" pitchFamily="2"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bn-BD" sz="3200" kern="1200" dirty="0" smtClean="0">
              <a:solidFill>
                <a:schemeClr val="bg1"/>
              </a:solidFill>
              <a:latin typeface="NikoshBAN" pitchFamily="2" charset="0"/>
              <a:cs typeface="NikoshBAN" pitchFamily="2" charset="0"/>
            </a:rPr>
            <a:t>শেখ মুজিবুর রহমান</a:t>
          </a:r>
          <a:endParaRPr lang="en-US" sz="3200" kern="1200" dirty="0" smtClean="0">
            <a:solidFill>
              <a:schemeClr val="bg1"/>
            </a:solidFill>
            <a:latin typeface="NikoshBAN" pitchFamily="2" charset="0"/>
            <a:cs typeface="NikoshBAN" pitchFamily="2" charset="0"/>
          </a:endParaRPr>
        </a:p>
        <a:p>
          <a:pPr defTabSz="1244600">
            <a:lnSpc>
              <a:spcPct val="90000"/>
            </a:lnSpc>
            <a:spcBef>
              <a:spcPct val="0"/>
            </a:spcBef>
            <a:spcAft>
              <a:spcPct val="35000"/>
            </a:spcAft>
          </a:pPr>
          <a:endParaRPr lang="en-US" sz="2800" kern="1200" dirty="0">
            <a:latin typeface="NikoshBAN" pitchFamily="2" charset="0"/>
            <a:cs typeface="NikoshBAN" pitchFamily="2" charset="0"/>
          </a:endParaRPr>
        </a:p>
      </dsp:txBody>
      <dsp:txXfrm>
        <a:off x="3836744" y="180152"/>
        <a:ext cx="1432778" cy="1197730"/>
      </dsp:txXfrm>
    </dsp:sp>
    <dsp:sp modelId="{278A6A5F-2572-462E-A859-7245C02ED6A7}">
      <dsp:nvSpPr>
        <dsp:cNvPr id="0" name=""/>
        <dsp:cNvSpPr/>
      </dsp:nvSpPr>
      <dsp:spPr>
        <a:xfrm rot="20520000">
          <a:off x="5576892" y="2521218"/>
          <a:ext cx="132889" cy="32265"/>
        </a:xfrm>
        <a:custGeom>
          <a:avLst/>
          <a:gdLst/>
          <a:ahLst/>
          <a:cxnLst/>
          <a:rect l="0" t="0" r="0" b="0"/>
          <a:pathLst>
            <a:path>
              <a:moveTo>
                <a:pt x="0" y="16132"/>
              </a:moveTo>
              <a:lnTo>
                <a:pt x="132889" y="1613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640015" y="2534029"/>
        <a:ext cx="6644" cy="6644"/>
      </dsp:txXfrm>
    </dsp:sp>
    <dsp:sp modelId="{9A1D3920-9C2A-42D5-9928-30C2C3C33FB1}">
      <dsp:nvSpPr>
        <dsp:cNvPr id="0" name=""/>
        <dsp:cNvSpPr/>
      </dsp:nvSpPr>
      <dsp:spPr>
        <a:xfrm>
          <a:off x="5660931" y="1353326"/>
          <a:ext cx="1802739" cy="1770871"/>
        </a:xfrm>
        <a:prstGeom prst="ellipse">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endParaRPr lang="bn-BD" sz="2800" kern="1200" dirty="0" smtClean="0">
            <a:latin typeface="NikoshBAN" pitchFamily="2" charset="0"/>
            <a:cs typeface="NikoshBAN" pitchFamily="2" charset="0"/>
          </a:endParaRPr>
        </a:p>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জন্ম</a:t>
          </a:r>
        </a:p>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১৭ই মার্চ</a:t>
          </a:r>
        </a:p>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১৯২০ </a:t>
          </a:r>
          <a:endParaRPr lang="en-US" sz="2800" kern="1200" dirty="0" smtClean="0">
            <a:latin typeface="NikoshBAN" pitchFamily="2" charset="0"/>
            <a:cs typeface="NikoshBAN" pitchFamily="2" charset="0"/>
          </a:endParaRPr>
        </a:p>
        <a:p>
          <a:pPr lvl="0" algn="ctr" defTabSz="1244600">
            <a:lnSpc>
              <a:spcPct val="90000"/>
            </a:lnSpc>
            <a:spcBef>
              <a:spcPct val="0"/>
            </a:spcBef>
            <a:spcAft>
              <a:spcPct val="35000"/>
            </a:spcAft>
          </a:pPr>
          <a:endParaRPr lang="en-US" sz="2800" kern="1200" dirty="0">
            <a:latin typeface="NikoshBAN" pitchFamily="2" charset="0"/>
            <a:cs typeface="NikoshBAN" pitchFamily="2" charset="0"/>
          </a:endParaRPr>
        </a:p>
      </dsp:txBody>
      <dsp:txXfrm>
        <a:off x="5924936" y="1612664"/>
        <a:ext cx="1274729" cy="1252195"/>
      </dsp:txXfrm>
    </dsp:sp>
    <dsp:sp modelId="{ACCB0346-6707-498E-8B11-CAF2F58F002F}">
      <dsp:nvSpPr>
        <dsp:cNvPr id="0" name=""/>
        <dsp:cNvSpPr/>
      </dsp:nvSpPr>
      <dsp:spPr>
        <a:xfrm rot="3240000">
          <a:off x="5124393" y="3766832"/>
          <a:ext cx="152737" cy="32265"/>
        </a:xfrm>
        <a:custGeom>
          <a:avLst/>
          <a:gdLst/>
          <a:ahLst/>
          <a:cxnLst/>
          <a:rect l="0" t="0" r="0" b="0"/>
          <a:pathLst>
            <a:path>
              <a:moveTo>
                <a:pt x="0" y="16132"/>
              </a:moveTo>
              <a:lnTo>
                <a:pt x="152737" y="1613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196944" y="3779147"/>
        <a:ext cx="7636" cy="7636"/>
      </dsp:txXfrm>
    </dsp:sp>
    <dsp:sp modelId="{65C928FA-45BF-4968-B3BC-059EEE47F8E6}">
      <dsp:nvSpPr>
        <dsp:cNvPr id="0" name=""/>
        <dsp:cNvSpPr/>
      </dsp:nvSpPr>
      <dsp:spPr>
        <a:xfrm>
          <a:off x="4811864" y="3689218"/>
          <a:ext cx="1966007" cy="1822925"/>
        </a:xfrm>
        <a:prstGeom prst="ellipse">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মৃত্যু</a:t>
          </a:r>
        </a:p>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১৫ই আগস্ট</a:t>
          </a:r>
        </a:p>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১৯৭৫ </a:t>
          </a:r>
          <a:endParaRPr lang="en-US" sz="2800" kern="1200" dirty="0">
            <a:latin typeface="NikoshBAN" pitchFamily="2" charset="0"/>
            <a:cs typeface="NikoshBAN" pitchFamily="2" charset="0"/>
          </a:endParaRPr>
        </a:p>
      </dsp:txBody>
      <dsp:txXfrm>
        <a:off x="5099779" y="3956179"/>
        <a:ext cx="1390177" cy="1289003"/>
      </dsp:txXfrm>
    </dsp:sp>
    <dsp:sp modelId="{3E39BF93-4C27-400C-A87E-128825C0DEE0}">
      <dsp:nvSpPr>
        <dsp:cNvPr id="0" name=""/>
        <dsp:cNvSpPr/>
      </dsp:nvSpPr>
      <dsp:spPr>
        <a:xfrm rot="7560000">
          <a:off x="3855201" y="3753551"/>
          <a:ext cx="119904" cy="32265"/>
        </a:xfrm>
        <a:custGeom>
          <a:avLst/>
          <a:gdLst/>
          <a:ahLst/>
          <a:cxnLst/>
          <a:rect l="0" t="0" r="0" b="0"/>
          <a:pathLst>
            <a:path>
              <a:moveTo>
                <a:pt x="0" y="16132"/>
              </a:moveTo>
              <a:lnTo>
                <a:pt x="119904" y="1613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912156" y="3766686"/>
        <a:ext cx="5995" cy="5995"/>
      </dsp:txXfrm>
    </dsp:sp>
    <dsp:sp modelId="{913E39B3-A0F9-4C5B-85F7-E35B352169E6}">
      <dsp:nvSpPr>
        <dsp:cNvPr id="0" name=""/>
        <dsp:cNvSpPr/>
      </dsp:nvSpPr>
      <dsp:spPr>
        <a:xfrm>
          <a:off x="2316761" y="3647054"/>
          <a:ext cx="1989275" cy="1907252"/>
        </a:xfrm>
        <a:prstGeom prst="ellipse">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bn-BD" sz="2800" kern="1200" dirty="0" smtClean="0">
              <a:latin typeface="NikoshBAN" pitchFamily="2" charset="0"/>
              <a:cs typeface="NikoshBAN" pitchFamily="2" charset="0"/>
            </a:rPr>
            <a:t>২৬শে মার্চ </a:t>
          </a:r>
        </a:p>
        <a:p>
          <a:pPr lvl="0" algn="ctr" defTabSz="1244600">
            <a:lnSpc>
              <a:spcPct val="90000"/>
            </a:lnSpc>
            <a:spcBef>
              <a:spcPct val="0"/>
            </a:spcBef>
            <a:spcAft>
              <a:spcPct val="35000"/>
            </a:spcAft>
          </a:pPr>
          <a:r>
            <a:rPr lang="bn-BD" sz="3200" kern="1200" dirty="0" smtClean="0">
              <a:latin typeface="NikoshBAN" pitchFamily="2" charset="0"/>
              <a:cs typeface="NikoshBAN" pitchFamily="2" charset="0"/>
            </a:rPr>
            <a:t>স্বাধীনতা ঘোষণা </a:t>
          </a:r>
          <a:endParaRPr lang="en-US" sz="3200" kern="1200" dirty="0">
            <a:latin typeface="NikoshBAN" pitchFamily="2" charset="0"/>
            <a:cs typeface="NikoshBAN" pitchFamily="2" charset="0"/>
          </a:endParaRPr>
        </a:p>
      </dsp:txBody>
      <dsp:txXfrm>
        <a:off x="2608084" y="3926365"/>
        <a:ext cx="1406629" cy="1348630"/>
      </dsp:txXfrm>
    </dsp:sp>
    <dsp:sp modelId="{DCE39C4E-CB68-4E71-BFE8-E611866EB7F8}">
      <dsp:nvSpPr>
        <dsp:cNvPr id="0" name=""/>
        <dsp:cNvSpPr/>
      </dsp:nvSpPr>
      <dsp:spPr>
        <a:xfrm rot="11880000">
          <a:off x="3443602" y="2528681"/>
          <a:ext cx="84589" cy="32265"/>
        </a:xfrm>
        <a:custGeom>
          <a:avLst/>
          <a:gdLst/>
          <a:ahLst/>
          <a:cxnLst/>
          <a:rect l="0" t="0" r="0" b="0"/>
          <a:pathLst>
            <a:path>
              <a:moveTo>
                <a:pt x="0" y="16132"/>
              </a:moveTo>
              <a:lnTo>
                <a:pt x="84589" y="1613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483782" y="2542699"/>
        <a:ext cx="4229" cy="4229"/>
      </dsp:txXfrm>
    </dsp:sp>
    <dsp:sp modelId="{965B8E0D-9247-448C-B682-3F4446B6EA83}">
      <dsp:nvSpPr>
        <dsp:cNvPr id="0" name=""/>
        <dsp:cNvSpPr/>
      </dsp:nvSpPr>
      <dsp:spPr>
        <a:xfrm>
          <a:off x="1588432" y="1353326"/>
          <a:ext cx="1911065" cy="1770871"/>
        </a:xfrm>
        <a:prstGeom prst="ellipse">
          <a:avLst/>
        </a:prstGeom>
        <a:solidFill>
          <a:srgbClr val="002060"/>
        </a:solidFill>
        <a:ln w="15875"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endParaRPr lang="bn-BD" sz="3600" kern="1200" dirty="0" smtClean="0">
            <a:latin typeface="NikoshBAN" pitchFamily="2" charset="0"/>
            <a:cs typeface="NikoshBAN" pitchFamily="2" charset="0"/>
          </a:endParaRPr>
        </a:p>
        <a:p>
          <a:pPr lvl="0" algn="ctr" defTabSz="1600200">
            <a:lnSpc>
              <a:spcPct val="90000"/>
            </a:lnSpc>
            <a:spcBef>
              <a:spcPct val="0"/>
            </a:spcBef>
            <a:spcAft>
              <a:spcPct val="35000"/>
            </a:spcAft>
          </a:pPr>
          <a:r>
            <a:rPr lang="bn-BD" sz="3600" kern="1200" dirty="0" smtClean="0">
              <a:latin typeface="NikoshBAN" pitchFamily="2" charset="0"/>
              <a:cs typeface="NikoshBAN" pitchFamily="2" charset="0"/>
            </a:rPr>
            <a:t>পেশা</a:t>
          </a:r>
        </a:p>
        <a:p>
          <a:pPr lvl="0" algn="ctr" defTabSz="1600200">
            <a:lnSpc>
              <a:spcPct val="90000"/>
            </a:lnSpc>
            <a:spcBef>
              <a:spcPct val="0"/>
            </a:spcBef>
            <a:spcAft>
              <a:spcPct val="35000"/>
            </a:spcAft>
          </a:pPr>
          <a:r>
            <a:rPr lang="bn-BD" sz="3600" kern="1200" dirty="0" smtClean="0">
              <a:latin typeface="NikoshBAN" pitchFamily="2" charset="0"/>
              <a:cs typeface="NikoshBAN" pitchFamily="2" charset="0"/>
            </a:rPr>
            <a:t>রাজনীতি </a:t>
          </a:r>
          <a:endParaRPr lang="en-US" sz="3600" kern="1200" dirty="0" smtClean="0">
            <a:latin typeface="NikoshBAN" pitchFamily="2" charset="0"/>
            <a:cs typeface="NikoshBAN" pitchFamily="2" charset="0"/>
          </a:endParaRPr>
        </a:p>
        <a:p>
          <a:pPr lvl="0" algn="ctr" defTabSz="1600200">
            <a:lnSpc>
              <a:spcPct val="90000"/>
            </a:lnSpc>
            <a:spcBef>
              <a:spcPct val="0"/>
            </a:spcBef>
            <a:spcAft>
              <a:spcPct val="35000"/>
            </a:spcAft>
          </a:pPr>
          <a:endParaRPr lang="en-US" sz="2800" kern="1200" dirty="0">
            <a:latin typeface="NikoshBAN" pitchFamily="2" charset="0"/>
            <a:cs typeface="NikoshBAN" pitchFamily="2" charset="0"/>
          </a:endParaRPr>
        </a:p>
      </dsp:txBody>
      <dsp:txXfrm>
        <a:off x="1868301" y="1612664"/>
        <a:ext cx="1351327" cy="125219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9/28/2017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9/28/2017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BD" dirty="0" smtClean="0"/>
              <a:t> </a:t>
            </a:r>
            <a:endParaRPr lang="en-US" dirty="0"/>
          </a:p>
        </p:txBody>
      </p:sp>
      <p:sp>
        <p:nvSpPr>
          <p:cNvPr id="5" name="Rectangle 4"/>
          <p:cNvSpPr/>
          <p:nvPr/>
        </p:nvSpPr>
        <p:spPr>
          <a:xfrm>
            <a:off x="2552747" y="3459540"/>
            <a:ext cx="4229053" cy="1569660"/>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bn-IN" sz="9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002060"/>
                </a:solidFill>
                <a:effectLst>
                  <a:outerShdw blurRad="50800" dist="40000" dir="5400000" algn="tl" rotWithShape="0">
                    <a:srgbClr val="000000">
                      <a:shade val="5000"/>
                      <a:satMod val="120000"/>
                      <a:alpha val="33000"/>
                    </a:srgbClr>
                  </a:outerShdw>
                </a:effectLst>
              </a:rPr>
              <a:t>স্বাগতম</a:t>
            </a:r>
            <a:endParaRPr lang="en-US" sz="9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002060"/>
              </a:solidFill>
              <a:effectLst>
                <a:outerShdw blurRad="50800" dist="40000" dir="5400000" algn="tl" rotWithShape="0">
                  <a:srgbClr val="000000">
                    <a:shade val="5000"/>
                    <a:satMod val="120000"/>
                    <a:alpha val="33000"/>
                  </a:srgbClr>
                </a:outerShdw>
              </a:effectLst>
            </a:endParaRPr>
          </a:p>
        </p:txBody>
      </p:sp>
      <p:pic>
        <p:nvPicPr>
          <p:cNvPr id="1026" name="Picture 2" descr="C:\Users\soma\Desktop\17626667_1358281824266476_8021696910527451962_n.jpg"/>
          <p:cNvPicPr>
            <a:picLocks noGrp="1" noChangeAspect="1" noChangeArrowheads="1"/>
          </p:cNvPicPr>
          <p:nvPr>
            <p:ph idx="1"/>
          </p:nvPr>
        </p:nvPicPr>
        <p:blipFill>
          <a:blip r:embed="rId2"/>
          <a:srcRect/>
          <a:stretch>
            <a:fillRect/>
          </a:stretch>
        </p:blipFill>
        <p:spPr bwMode="auto">
          <a:xfrm>
            <a:off x="2057400" y="1524000"/>
            <a:ext cx="5280025" cy="4953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repeatCount="indefinite"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fltVal val="0"/>
                                          </p:val>
                                        </p:tav>
                                        <p:tav tm="100000">
                                          <p:val>
                                            <p:strVal val="#ppt_w"/>
                                          </p:val>
                                        </p:tav>
                                      </p:tavLst>
                                    </p:anim>
                                    <p:anim calcmode="lin" valueType="num">
                                      <p:cBhvr>
                                        <p:cTn id="8" dur="2000" fill="hold"/>
                                        <p:tgtEl>
                                          <p:spTgt spid="5"/>
                                        </p:tgtEl>
                                        <p:attrNameLst>
                                          <p:attrName>ppt_h</p:attrName>
                                        </p:attrNameLst>
                                      </p:cBhvr>
                                      <p:tavLst>
                                        <p:tav tm="0">
                                          <p:val>
                                            <p:fltVal val="0"/>
                                          </p:val>
                                        </p:tav>
                                        <p:tav tm="100000">
                                          <p:val>
                                            <p:strVal val="#ppt_h"/>
                                          </p:val>
                                        </p:tav>
                                      </p:tavLst>
                                    </p:anim>
                                    <p:animEffect transition="in" filter="fade">
                                      <p:cBhvr>
                                        <p:cTn id="9" dur="2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diamond(in)">
                                      <p:cBhvr>
                                        <p:cTn id="14"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2590800"/>
            <a:ext cx="6426759" cy="707886"/>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lvl="0">
              <a:spcBef>
                <a:spcPct val="0"/>
              </a:spcBef>
            </a:pPr>
            <a:r>
              <a:rPr lang="bn-BD" sz="4000" dirty="0" smtClean="0">
                <a:solidFill>
                  <a:srgbClr val="FF0000"/>
                </a:solidFill>
                <a:latin typeface="NikoshBAN" pitchFamily="2" charset="0"/>
                <a:ea typeface="+mj-ea"/>
                <a:cs typeface="NikoshBAN" pitchFamily="2" charset="0"/>
              </a:rPr>
              <a:t>শেখ মুজিবুর রহমানের </a:t>
            </a:r>
            <a:r>
              <a:rPr lang="bn-IN" sz="4000" dirty="0" smtClean="0">
                <a:solidFill>
                  <a:srgbClr val="FF0000"/>
                </a:solidFill>
                <a:latin typeface="NikoshBAN" pitchFamily="2" charset="0"/>
                <a:ea typeface="+mj-ea"/>
                <a:cs typeface="NikoshBAN" pitchFamily="2" charset="0"/>
              </a:rPr>
              <a:t>পিতার নাম কি </a:t>
            </a:r>
            <a:r>
              <a:rPr lang="bn-BD" sz="4000" dirty="0" smtClean="0">
                <a:solidFill>
                  <a:srgbClr val="FF0000"/>
                </a:solidFill>
                <a:latin typeface="NikoshBAN" pitchFamily="2" charset="0"/>
                <a:ea typeface="+mj-ea"/>
                <a:cs typeface="NikoshBAN" pitchFamily="2" charset="0"/>
              </a:rPr>
              <a:t>?</a:t>
            </a:r>
            <a:endParaRPr lang="en-US" sz="4000" dirty="0">
              <a:solidFill>
                <a:srgbClr val="FF0000"/>
              </a:solidFill>
              <a:latin typeface="NikoshBAN" pitchFamily="2" charset="0"/>
              <a:ea typeface="+mj-ea"/>
              <a:cs typeface="NikoshBAN" pitchFamily="2" charset="0"/>
            </a:endParaRPr>
          </a:p>
        </p:txBody>
      </p:sp>
      <p:sp>
        <p:nvSpPr>
          <p:cNvPr id="6" name="Rectangle 5"/>
          <p:cNvSpPr/>
          <p:nvPr/>
        </p:nvSpPr>
        <p:spPr>
          <a:xfrm>
            <a:off x="3124200" y="1066800"/>
            <a:ext cx="2523448"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a:spAutoFit/>
          </a:bodyPr>
          <a:lstStyle/>
          <a:p>
            <a:pPr lvl="0">
              <a:spcBef>
                <a:spcPct val="0"/>
              </a:spcBef>
            </a:pPr>
            <a:r>
              <a:rPr lang="bn-BD" sz="5400" dirty="0">
                <a:solidFill>
                  <a:srgbClr val="FFFF00"/>
                </a:solidFill>
                <a:latin typeface="NikoshBAN" pitchFamily="2" charset="0"/>
                <a:ea typeface="+mj-ea"/>
                <a:cs typeface="NikoshBAN" pitchFamily="2" charset="0"/>
              </a:rPr>
              <a:t>একক কাজ</a:t>
            </a:r>
            <a:endParaRPr lang="en-US" sz="5400" dirty="0">
              <a:solidFill>
                <a:srgbClr val="FFFF00"/>
              </a:solidFill>
              <a:latin typeface="NikoshBAN" pitchFamily="2" charset="0"/>
              <a:ea typeface="+mj-ea"/>
              <a:cs typeface="NikoshBAN" pitchFamily="2" charset="0"/>
            </a:endParaRPr>
          </a:p>
        </p:txBody>
      </p:sp>
      <p:sp>
        <p:nvSpPr>
          <p:cNvPr id="7" name="Rectangle 6"/>
          <p:cNvSpPr/>
          <p:nvPr/>
        </p:nvSpPr>
        <p:spPr>
          <a:xfrm>
            <a:off x="1479116" y="3581400"/>
            <a:ext cx="6684843" cy="707886"/>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spcBef>
                <a:spcPct val="0"/>
              </a:spcBef>
            </a:pPr>
            <a:r>
              <a:rPr lang="bn-BD" sz="4000" dirty="0" smtClean="0">
                <a:solidFill>
                  <a:srgbClr val="002060"/>
                </a:solidFill>
                <a:latin typeface="NikoshBAN" pitchFamily="2" charset="0"/>
                <a:ea typeface="+mj-ea"/>
                <a:cs typeface="NikoshBAN" pitchFamily="2" charset="0"/>
              </a:rPr>
              <a:t>শেখ মুজিবুর রহমানের </a:t>
            </a:r>
            <a:r>
              <a:rPr lang="bn-IN" sz="4000" dirty="0" smtClean="0">
                <a:solidFill>
                  <a:srgbClr val="002060"/>
                </a:solidFill>
                <a:latin typeface="NikoshBAN" pitchFamily="2" charset="0"/>
                <a:ea typeface="+mj-ea"/>
                <a:cs typeface="NikoshBAN" pitchFamily="2" charset="0"/>
              </a:rPr>
              <a:t>কন্যাদের নাম কি</a:t>
            </a:r>
            <a:r>
              <a:rPr lang="bn-BD" sz="4000" dirty="0" smtClean="0">
                <a:solidFill>
                  <a:srgbClr val="002060"/>
                </a:solidFill>
                <a:latin typeface="NikoshBAN" pitchFamily="2" charset="0"/>
                <a:ea typeface="+mj-ea"/>
                <a:cs typeface="NikoshBAN" pitchFamily="2" charset="0"/>
              </a:rPr>
              <a:t>?</a:t>
            </a:r>
            <a:endParaRPr lang="en-US" sz="4000" dirty="0">
              <a:solidFill>
                <a:srgbClr val="002060"/>
              </a:solidFill>
              <a:latin typeface="NikoshBAN" pitchFamily="2" charset="0"/>
              <a:ea typeface="+mj-ea"/>
              <a:cs typeface="NikoshBAN" pitchFamily="2" charset="0"/>
            </a:endParaRPr>
          </a:p>
        </p:txBody>
      </p:sp>
    </p:spTree>
    <p:extLst>
      <p:ext uri="{BB962C8B-B14F-4D97-AF65-F5344CB8AC3E}">
        <p14:creationId xmlns="" xmlns:p14="http://schemas.microsoft.com/office/powerpoint/2010/main" val="425212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3000"/>
            <a:ext cx="6777317" cy="3508977"/>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bn-IN" dirty="0" smtClean="0">
                <a:latin typeface="NikoshBAN" pitchFamily="2" charset="0"/>
                <a:cs typeface="NikoshBAN" pitchFamily="2" charset="0"/>
              </a:rPr>
              <a:t>১৯৭১ সালের ৭ই মার্চ ঢাকার রেসকোর্স ময়দানে (বর্তমান সোহরাওয়ার্দি উদ্যান) প্রায় ১০ লক্ষ লোকের উপস্থিতিতে বঙ্গবন্ধু শেখ মুজিবুর রহমান এক ঐতিহাসিক ভাষণ দেন। ১৮ মিনিটের ওই ভাষণে তিনি বাঙালির মুক্তি না হওয়া পর্যন্ত স্বাধীনতা সংগ্রামের আহ্বান জানান। আবেগে, বক্তব্যে, দিক- নির্দেশনায় ওই ভাষণটি ছিল অনবদ্য। বঙ্গবন্ধুর সেই ভাষণটিকে আমেরিকার প্রেসিডেন্ট আব্রাহাম লিংকনের ঐতিহাসিক গেটিসবার্গ ভাষণের সঙ্গে তুলনা করা হয়। </a:t>
            </a:r>
            <a:endParaRPr lang="en-US" dirty="0">
              <a:latin typeface="NikoshBAN" pitchFamily="2" charset="0"/>
              <a:cs typeface="NikoshBAN" pitchFamily="2" charset="0"/>
            </a:endParaRPr>
          </a:p>
        </p:txBody>
      </p:sp>
      <p:sp>
        <p:nvSpPr>
          <p:cNvPr id="4" name="Notched Right Arrow 3"/>
          <p:cNvSpPr/>
          <p:nvPr/>
        </p:nvSpPr>
        <p:spPr>
          <a:xfrm>
            <a:off x="1143000" y="304800"/>
            <a:ext cx="3733800" cy="838200"/>
          </a:xfrm>
          <a:prstGeom prst="notchedRightArrow">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smtClean="0">
                <a:solidFill>
                  <a:schemeClr val="tx1"/>
                </a:solidFill>
                <a:latin typeface="NikoshBAN" pitchFamily="2" charset="0"/>
                <a:cs typeface="NikoshBAN" pitchFamily="2" charset="0"/>
              </a:rPr>
              <a:t>পাঠ উপস্থাপন </a:t>
            </a:r>
            <a:endParaRPr lang="en-US" sz="3200" dirty="0">
              <a:solidFill>
                <a:schemeClr val="tx1"/>
              </a:solidFill>
              <a:latin typeface="NikoshBAN" pitchFamily="2" charset="0"/>
              <a:cs typeface="NikoshBAN" pitchFamily="2" charset="0"/>
            </a:endParaRPr>
          </a:p>
        </p:txBody>
      </p:sp>
      <p:pic>
        <p:nvPicPr>
          <p:cNvPr id="5" name="Picture 4" descr="abrahamlincolnbycalvinjackson.jpg"/>
          <p:cNvPicPr>
            <a:picLocks noChangeAspect="1"/>
          </p:cNvPicPr>
          <p:nvPr/>
        </p:nvPicPr>
        <p:blipFill>
          <a:blip r:embed="rId2"/>
          <a:stretch>
            <a:fillRect/>
          </a:stretch>
        </p:blipFill>
        <p:spPr>
          <a:xfrm>
            <a:off x="4648200" y="4343400"/>
            <a:ext cx="4038600" cy="2209800"/>
          </a:xfrm>
          <a:prstGeom prst="rect">
            <a:avLst/>
          </a:prstGeom>
        </p:spPr>
      </p:pic>
      <p:pic>
        <p:nvPicPr>
          <p:cNvPr id="6" name="Picture 5" descr="33.jpg"/>
          <p:cNvPicPr>
            <a:picLocks noChangeAspect="1"/>
          </p:cNvPicPr>
          <p:nvPr/>
        </p:nvPicPr>
        <p:blipFill>
          <a:blip r:embed="rId3"/>
          <a:stretch>
            <a:fillRect/>
          </a:stretch>
        </p:blipFill>
        <p:spPr>
          <a:xfrm>
            <a:off x="457200" y="4343400"/>
            <a:ext cx="4038600" cy="2209800"/>
          </a:xfrm>
          <a:prstGeom prst="rect">
            <a:avLst/>
          </a:prstGeom>
        </p:spPr>
      </p:pic>
      <p:sp>
        <p:nvSpPr>
          <p:cNvPr id="7" name="Rectangle 6"/>
          <p:cNvSpPr/>
          <p:nvPr/>
        </p:nvSpPr>
        <p:spPr>
          <a:xfrm>
            <a:off x="5638800" y="5638800"/>
            <a:ext cx="2590800"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dirty="0" smtClean="0"/>
              <a:t>আব্রাহাম লিংকন</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 by="(-#ppt_w*2)" calcmode="lin" valueType="num">
                                      <p:cBhvr rctx="PPT">
                                        <p:cTn id="12" dur="500" autoRev="1" fill="hold">
                                          <p:stCondLst>
                                            <p:cond delay="0"/>
                                          </p:stCondLst>
                                        </p:cTn>
                                        <p:tgtEl>
                                          <p:spTgt spid="3">
                                            <p:txEl>
                                              <p:pRg st="0" end="0"/>
                                            </p:txEl>
                                          </p:spTgt>
                                        </p:tgtEl>
                                        <p:attrNameLst>
                                          <p:attrName>ppt_w</p:attrName>
                                        </p:attrNameLst>
                                      </p:cBhvr>
                                    </p:anim>
                                    <p:anim by="(#ppt_w*0.50)" calcmode="lin" valueType="num">
                                      <p:cBhvr>
                                        <p:cTn id="13" dur="500" decel="50000" autoRev="1" fill="hold">
                                          <p:stCondLst>
                                            <p:cond delay="0"/>
                                          </p:stCondLst>
                                        </p:cTn>
                                        <p:tgtEl>
                                          <p:spTgt spid="3">
                                            <p:txEl>
                                              <p:pRg st="0" end="0"/>
                                            </p:txEl>
                                          </p:spTgt>
                                        </p:tgtEl>
                                        <p:attrNameLst>
                                          <p:attrName>ppt_x</p:attrName>
                                        </p:attrNameLst>
                                      </p:cBhvr>
                                    </p:anim>
                                    <p:anim from="(-#ppt_h/2)" to="(#ppt_y)" calcmode="lin" valueType="num">
                                      <p:cBhvr>
                                        <p:cTn id="14" dur="1000" fill="hold">
                                          <p:stCondLst>
                                            <p:cond delay="0"/>
                                          </p:stCondLst>
                                        </p:cTn>
                                        <p:tgtEl>
                                          <p:spTgt spid="3">
                                            <p:txEl>
                                              <p:pRg st="0" end="0"/>
                                            </p:txEl>
                                          </p:spTgt>
                                        </p:tgtEl>
                                        <p:attrNameLst>
                                          <p:attrName>ppt_y</p:attrName>
                                        </p:attrNameLst>
                                      </p:cBhvr>
                                    </p:anim>
                                    <p:animRot by="21600000">
                                      <p:cBhvr>
                                        <p:cTn id="15" dur="1000" fill="hold">
                                          <p:stCondLst>
                                            <p:cond delay="0"/>
                                          </p:stCondLst>
                                        </p:cTn>
                                        <p:tgtEl>
                                          <p:spTgt spid="3">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ircle(in)">
                                      <p:cBhvr>
                                        <p:cTn id="2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838200"/>
            <a:ext cx="8077200" cy="1815882"/>
          </a:xfrm>
          <a:prstGeom prst="rect">
            <a:avLst/>
          </a:prstGeom>
          <a:noFill/>
        </p:spPr>
        <p:txBody>
          <a:bodyPr wrap="square" rtlCol="0">
            <a:spAutoFit/>
          </a:bodyPr>
          <a:lstStyle/>
          <a:p>
            <a:pPr algn="ctr"/>
            <a:r>
              <a:rPr lang="bn-IN" sz="2800" dirty="0" smtClean="0">
                <a:latin typeface="NikoshBAN" pitchFamily="2" charset="0"/>
                <a:cs typeface="NikoshBAN" pitchFamily="2" charset="0"/>
              </a:rPr>
              <a:t>আজ দুঃখের সঙ্গে বলতে হয়, ২৩ বৎসরের করুণ ইতিহাস বাংলার অত্যাচারের, বাংলার মানুষের রক্তের ইতিহাস। ২৩ বৎসরের ইতিহাস মুমূর্ষু নর- নারীর আর্তনাদের ইতিহাস। বাংলার ইতিহাস এদেশের মানুষের রক্ত দিয়ে রাজপথ রঞ্জিত করার ইতিহাস। </a:t>
            </a:r>
            <a:endParaRPr lang="en-US" sz="2800" dirty="0">
              <a:latin typeface="NikoshBAN" pitchFamily="2" charset="0"/>
              <a:cs typeface="NikoshBAN" pitchFamily="2" charset="0"/>
            </a:endParaRPr>
          </a:p>
        </p:txBody>
      </p:sp>
      <p:pic>
        <p:nvPicPr>
          <p:cNvPr id="3" name="Picture 2" descr="12.jpg"/>
          <p:cNvPicPr>
            <a:picLocks noChangeAspect="1"/>
          </p:cNvPicPr>
          <p:nvPr/>
        </p:nvPicPr>
        <p:blipFill>
          <a:blip r:embed="rId2"/>
          <a:stretch>
            <a:fillRect/>
          </a:stretch>
        </p:blipFill>
        <p:spPr>
          <a:xfrm>
            <a:off x="5181600" y="2743200"/>
            <a:ext cx="2895600" cy="1676400"/>
          </a:xfrm>
          <a:prstGeom prst="rect">
            <a:avLst/>
          </a:prstGeom>
        </p:spPr>
      </p:pic>
      <p:pic>
        <p:nvPicPr>
          <p:cNvPr id="4" name="Picture 3" descr="2.jpg"/>
          <p:cNvPicPr>
            <a:picLocks noChangeAspect="1"/>
          </p:cNvPicPr>
          <p:nvPr/>
        </p:nvPicPr>
        <p:blipFill>
          <a:blip r:embed="rId3"/>
          <a:stretch>
            <a:fillRect/>
          </a:stretch>
        </p:blipFill>
        <p:spPr>
          <a:xfrm>
            <a:off x="762000" y="2755490"/>
            <a:ext cx="3124200" cy="1757363"/>
          </a:xfrm>
          <a:prstGeom prst="rect">
            <a:avLst/>
          </a:prstGeom>
        </p:spPr>
      </p:pic>
      <p:pic>
        <p:nvPicPr>
          <p:cNvPr id="5" name="Picture 4" descr="6.jpg"/>
          <p:cNvPicPr>
            <a:picLocks noChangeAspect="1"/>
          </p:cNvPicPr>
          <p:nvPr/>
        </p:nvPicPr>
        <p:blipFill>
          <a:blip r:embed="rId4"/>
          <a:stretch>
            <a:fillRect/>
          </a:stretch>
        </p:blipFill>
        <p:spPr>
          <a:xfrm>
            <a:off x="2895599" y="4724400"/>
            <a:ext cx="3082157" cy="175259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out)">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out)">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2666999"/>
            <a:ext cx="6796547" cy="2308324"/>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marL="571500" indent="-571500">
              <a:spcBef>
                <a:spcPct val="0"/>
              </a:spcBef>
              <a:buFont typeface="Wingdings" pitchFamily="2" charset="2"/>
              <a:buChar char="v"/>
            </a:pPr>
            <a:r>
              <a:rPr lang="bn-BD" sz="4800" dirty="0" smtClean="0">
                <a:solidFill>
                  <a:srgbClr val="002060"/>
                </a:solidFill>
                <a:latin typeface="NikoshBAN" pitchFamily="2" charset="0"/>
                <a:ea typeface="+mj-ea"/>
                <a:cs typeface="NikoshBAN" pitchFamily="2" charset="0"/>
              </a:rPr>
              <a:t> </a:t>
            </a:r>
            <a:r>
              <a:rPr lang="bn-IN" sz="4800" dirty="0" smtClean="0">
                <a:solidFill>
                  <a:srgbClr val="002060"/>
                </a:solidFill>
                <a:latin typeface="NikoshBAN" pitchFamily="2" charset="0"/>
                <a:ea typeface="+mj-ea"/>
                <a:cs typeface="NikoshBAN" pitchFamily="2" charset="0"/>
              </a:rPr>
              <a:t>মার্শাল-ল কি ....?</a:t>
            </a:r>
          </a:p>
          <a:p>
            <a:pPr marL="571500" indent="-571500">
              <a:spcBef>
                <a:spcPct val="0"/>
              </a:spcBef>
              <a:buFont typeface="Wingdings" pitchFamily="2" charset="2"/>
              <a:buChar char="v"/>
            </a:pPr>
            <a:r>
              <a:rPr lang="bn-IN" sz="4800" dirty="0" smtClean="0">
                <a:solidFill>
                  <a:srgbClr val="002060"/>
                </a:solidFill>
                <a:latin typeface="NikoshBAN" pitchFamily="2" charset="0"/>
                <a:ea typeface="+mj-ea"/>
                <a:cs typeface="NikoshBAN" pitchFamily="2" charset="0"/>
              </a:rPr>
              <a:t>আর টিসি কি ...?</a:t>
            </a:r>
          </a:p>
          <a:p>
            <a:pPr marL="571500" indent="-571500">
              <a:spcBef>
                <a:spcPct val="0"/>
              </a:spcBef>
              <a:buFont typeface="Wingdings" pitchFamily="2" charset="2"/>
              <a:buChar char="v"/>
            </a:pPr>
            <a:r>
              <a:rPr lang="bn-IN" sz="4800" dirty="0" smtClean="0">
                <a:solidFill>
                  <a:srgbClr val="002060"/>
                </a:solidFill>
                <a:latin typeface="NikoshBAN" pitchFamily="2" charset="0"/>
                <a:ea typeface="+mj-ea"/>
                <a:cs typeface="NikoshBAN" pitchFamily="2" charset="0"/>
              </a:rPr>
              <a:t>ওয়াপদা বলতে কি বুঝ ...?</a:t>
            </a:r>
            <a:endParaRPr lang="en-US" sz="4800" dirty="0">
              <a:solidFill>
                <a:srgbClr val="002060"/>
              </a:solidFill>
              <a:latin typeface="NikoshBAN" pitchFamily="2" charset="0"/>
              <a:ea typeface="+mj-ea"/>
              <a:cs typeface="NikoshBAN" pitchFamily="2" charset="0"/>
            </a:endParaRPr>
          </a:p>
        </p:txBody>
      </p:sp>
      <p:sp>
        <p:nvSpPr>
          <p:cNvPr id="3" name="Rectangle 2"/>
          <p:cNvSpPr/>
          <p:nvPr/>
        </p:nvSpPr>
        <p:spPr>
          <a:xfrm>
            <a:off x="3104535" y="838200"/>
            <a:ext cx="2919389"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none">
            <a:spAutoFit/>
          </a:bodyPr>
          <a:lstStyle/>
          <a:p>
            <a:pPr lvl="0">
              <a:spcBef>
                <a:spcPct val="0"/>
              </a:spcBef>
            </a:pPr>
            <a:r>
              <a:rPr lang="bn-BD" sz="5400" dirty="0" smtClean="0">
                <a:solidFill>
                  <a:srgbClr val="FFFF00"/>
                </a:solidFill>
                <a:latin typeface="NikoshBAN" pitchFamily="2" charset="0"/>
                <a:ea typeface="+mj-ea"/>
                <a:cs typeface="NikoshBAN" pitchFamily="2" charset="0"/>
              </a:rPr>
              <a:t>জোড়ায় </a:t>
            </a:r>
            <a:r>
              <a:rPr lang="bn-BD" sz="5400" dirty="0">
                <a:solidFill>
                  <a:srgbClr val="FFFF00"/>
                </a:solidFill>
                <a:latin typeface="NikoshBAN" pitchFamily="2" charset="0"/>
                <a:ea typeface="+mj-ea"/>
                <a:cs typeface="NikoshBAN" pitchFamily="2" charset="0"/>
              </a:rPr>
              <a:t>কাজ</a:t>
            </a:r>
            <a:endParaRPr lang="en-US" sz="5400" dirty="0">
              <a:solidFill>
                <a:srgbClr val="FFFF00"/>
              </a:solidFill>
              <a:latin typeface="NikoshBAN" pitchFamily="2" charset="0"/>
              <a:ea typeface="+mj-ea"/>
              <a:cs typeface="NikoshBAN" pitchFamily="2" charset="0"/>
            </a:endParaRPr>
          </a:p>
        </p:txBody>
      </p:sp>
    </p:spTree>
    <p:extLst>
      <p:ext uri="{BB962C8B-B14F-4D97-AF65-F5344CB8AC3E}">
        <p14:creationId xmlns="" xmlns:p14="http://schemas.microsoft.com/office/powerpoint/2010/main" val="218493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0"/>
            <a:ext cx="8077200"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bn-IN" sz="3200" dirty="0" smtClean="0">
                <a:latin typeface="NikoshBAN" pitchFamily="2" charset="0"/>
                <a:cs typeface="NikoshBAN" pitchFamily="2" charset="0"/>
              </a:rPr>
              <a:t>১৯৫২ সালে রক্ত দিয়েছি। ১৯৫৪ সালে নির্বাচনে জয়লাভ করেও আমরা গদিতে বসতে পারিনি। ১৯৫৮ সালে আইয়ুব খান মার্শাল-ল’ জারি করে ১০ বছর পর্যন্ত আমাদের গোলাম করে রেখেছে। </a:t>
            </a:r>
            <a:endParaRPr lang="en-US" sz="3200" dirty="0">
              <a:latin typeface="NikoshBAN" pitchFamily="2" charset="0"/>
              <a:cs typeface="NikoshBAN" pitchFamily="2" charset="0"/>
            </a:endParaRPr>
          </a:p>
        </p:txBody>
      </p:sp>
      <p:pic>
        <p:nvPicPr>
          <p:cNvPr id="3" name="Picture 2" descr="Muhammed_Ayub_Khan.JPG"/>
          <p:cNvPicPr>
            <a:picLocks noChangeAspect="1"/>
          </p:cNvPicPr>
          <p:nvPr/>
        </p:nvPicPr>
        <p:blipFill>
          <a:blip r:embed="rId2"/>
          <a:stretch>
            <a:fillRect/>
          </a:stretch>
        </p:blipFill>
        <p:spPr>
          <a:xfrm>
            <a:off x="4867656" y="2738896"/>
            <a:ext cx="3285744" cy="354528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4" name="Picture 3" descr="8.jpg"/>
          <p:cNvPicPr>
            <a:picLocks noChangeAspect="1"/>
          </p:cNvPicPr>
          <p:nvPr/>
        </p:nvPicPr>
        <p:blipFill>
          <a:blip r:embed="rId3"/>
          <a:stretch>
            <a:fillRect/>
          </a:stretch>
        </p:blipFill>
        <p:spPr>
          <a:xfrm>
            <a:off x="762000" y="2970393"/>
            <a:ext cx="3657600" cy="31834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Rounded Rectangle 4"/>
          <p:cNvSpPr/>
          <p:nvPr/>
        </p:nvSpPr>
        <p:spPr>
          <a:xfrm>
            <a:off x="4876800" y="5638800"/>
            <a:ext cx="2971800" cy="9144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sz="3200" dirty="0" smtClean="0"/>
              <a:t>আইয়ুব খান</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0" y="1516082"/>
            <a:ext cx="4648200" cy="3970318"/>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bn-IN" dirty="0" smtClean="0"/>
              <a:t> </a:t>
            </a:r>
            <a:r>
              <a:rPr lang="bn-IN" sz="2800" dirty="0" smtClean="0"/>
              <a:t>ইয়াহিয়া খান প্রেসিডেন্ট হিসাবে অ্যাসেম্বলি ডেকেছিলেন। আমি বললাম, আমি যাব। ভুট্রো বললেন, তিনি যাবেন না। ৩৫ জন সদস্য পশ্চিম পাকিস্তান থেকে এখানে আসলেন। তারপর হঠাৎ বন্ধ করে দেওয়া হলো, দোষ দেওয়া হলো বাংলার মানুষকে, দোষ দেওয়া হলো আমাকে।বন্ধ করার পর এদেশের মানুষ প্রতিবাদমুখর হয়ে উঠল।</a:t>
            </a:r>
            <a:endParaRPr lang="en-US" sz="2800" dirty="0"/>
          </a:p>
        </p:txBody>
      </p:sp>
      <p:pic>
        <p:nvPicPr>
          <p:cNvPr id="3" name="Picture 2" descr="GeneralYahyaKhan31.jpg"/>
          <p:cNvPicPr>
            <a:picLocks noChangeAspect="1"/>
          </p:cNvPicPr>
          <p:nvPr/>
        </p:nvPicPr>
        <p:blipFill>
          <a:blip r:embed="rId2"/>
          <a:stretch>
            <a:fillRect/>
          </a:stretch>
        </p:blipFill>
        <p:spPr>
          <a:xfrm>
            <a:off x="571500" y="1652338"/>
            <a:ext cx="2628900" cy="2334124"/>
          </a:xfrm>
          <a:prstGeom prst="rect">
            <a:avLst/>
          </a:prstGeom>
        </p:spPr>
        <p:style>
          <a:lnRef idx="0">
            <a:schemeClr val="accent2"/>
          </a:lnRef>
          <a:fillRef idx="3">
            <a:schemeClr val="accent2"/>
          </a:fillRef>
          <a:effectRef idx="3">
            <a:schemeClr val="accent2"/>
          </a:effectRef>
          <a:fontRef idx="minor">
            <a:schemeClr val="lt1"/>
          </a:fontRef>
        </p:style>
      </p:pic>
      <p:sp>
        <p:nvSpPr>
          <p:cNvPr id="4" name="TextBox 3"/>
          <p:cNvSpPr txBox="1"/>
          <p:nvPr/>
        </p:nvSpPr>
        <p:spPr>
          <a:xfrm>
            <a:off x="576416" y="4191000"/>
            <a:ext cx="2838450" cy="132343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bn-IN" sz="4000" dirty="0" smtClean="0"/>
              <a:t>জেনারেল ইয়াহিয়া খান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2">
                                            <p:txEl>
                                              <p:pRg st="0" end="0"/>
                                            </p:txEl>
                                          </p:spTgt>
                                        </p:tgtEl>
                                        <p:attrNameLst>
                                          <p:attrName>ppt_w</p:attrName>
                                        </p:attrNameLst>
                                      </p:cBhvr>
                                    </p:anim>
                                    <p:anim by="(#ppt_w*0.50)" calcmode="lin" valueType="num">
                                      <p:cBhvr>
                                        <p:cTn id="8" dur="500" decel="50000" autoRev="1" fill="hold">
                                          <p:stCondLst>
                                            <p:cond delay="0"/>
                                          </p:stCondLst>
                                        </p:cTn>
                                        <p:tgtEl>
                                          <p:spTgt spid="2">
                                            <p:txEl>
                                              <p:pRg st="0" end="0"/>
                                            </p:txEl>
                                          </p:spTgt>
                                        </p:tgtEl>
                                        <p:attrNameLst>
                                          <p:attrName>ppt_x</p:attrName>
                                        </p:attrNameLst>
                                      </p:cBhvr>
                                    </p:anim>
                                    <p:anim from="(-#ppt_h/2)" to="(#ppt_y)" calcmode="lin" valueType="num">
                                      <p:cBhvr>
                                        <p:cTn id="9" dur="1000" fill="hold">
                                          <p:stCondLst>
                                            <p:cond delay="0"/>
                                          </p:stCondLst>
                                        </p:cTn>
                                        <p:tgtEl>
                                          <p:spTgt spid="2">
                                            <p:txEl>
                                              <p:pRg st="0" end="0"/>
                                            </p:txEl>
                                          </p:spTgt>
                                        </p:tgtEl>
                                        <p:attrNameLst>
                                          <p:attrName>ppt_y</p:attrName>
                                        </p:attrNameLst>
                                      </p:cBhvr>
                                    </p:anim>
                                    <p:animRot by="21600000">
                                      <p:cBhvr>
                                        <p:cTn id="10" dur="1000" fill="hold">
                                          <p:stCondLst>
                                            <p:cond delay="0"/>
                                          </p:stCondLst>
                                        </p:cTn>
                                        <p:tgtEl>
                                          <p:spTgt spid="2">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56" presetClass="entr" presetSubtype="0" fill="hold" grpId="0" nodeType="clickEffect">
                                  <p:stCondLst>
                                    <p:cond delay="0"/>
                                  </p:stCondLst>
                                  <p:iterate type="lt">
                                    <p:tmPct val="10000"/>
                                  </p:iterate>
                                  <p:childTnLst>
                                    <p:set>
                                      <p:cBhvr>
                                        <p:cTn id="32" dur="1" fill="hold">
                                          <p:stCondLst>
                                            <p:cond delay="0"/>
                                          </p:stCondLst>
                                        </p:cTn>
                                        <p:tgtEl>
                                          <p:spTgt spid="4"/>
                                        </p:tgtEl>
                                        <p:attrNameLst>
                                          <p:attrName>style.visibility</p:attrName>
                                        </p:attrNameLst>
                                      </p:cBhvr>
                                      <p:to>
                                        <p:strVal val="visible"/>
                                      </p:to>
                                    </p:set>
                                    <p:anim by="(-#ppt_w*2)" calcmode="lin" valueType="num">
                                      <p:cBhvr rctx="PPT">
                                        <p:cTn id="33" dur="500" autoRev="1" fill="hold">
                                          <p:stCondLst>
                                            <p:cond delay="0"/>
                                          </p:stCondLst>
                                        </p:cTn>
                                        <p:tgtEl>
                                          <p:spTgt spid="4"/>
                                        </p:tgtEl>
                                        <p:attrNameLst>
                                          <p:attrName>ppt_w</p:attrName>
                                        </p:attrNameLst>
                                      </p:cBhvr>
                                    </p:anim>
                                    <p:anim by="(#ppt_w*0.50)" calcmode="lin" valueType="num">
                                      <p:cBhvr>
                                        <p:cTn id="34" dur="500" decel="50000" autoRev="1" fill="hold">
                                          <p:stCondLst>
                                            <p:cond delay="0"/>
                                          </p:stCondLst>
                                        </p:cTn>
                                        <p:tgtEl>
                                          <p:spTgt spid="4"/>
                                        </p:tgtEl>
                                        <p:attrNameLst>
                                          <p:attrName>ppt_x</p:attrName>
                                        </p:attrNameLst>
                                      </p:cBhvr>
                                    </p:anim>
                                    <p:anim from="(-#ppt_h/2)" to="(#ppt_y)" calcmode="lin" valueType="num">
                                      <p:cBhvr>
                                        <p:cTn id="35" dur="1000" fill="hold">
                                          <p:stCondLst>
                                            <p:cond delay="0"/>
                                          </p:stCondLst>
                                        </p:cTn>
                                        <p:tgtEl>
                                          <p:spTgt spid="4"/>
                                        </p:tgtEl>
                                        <p:attrNameLst>
                                          <p:attrName>ppt_y</p:attrName>
                                        </p:attrNameLst>
                                      </p:cBhvr>
                                    </p:anim>
                                    <p:animRot by="21600000">
                                      <p:cBhvr>
                                        <p:cTn id="36" dur="1000" fill="hold">
                                          <p:stCondLst>
                                            <p:cond delay="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14800" y="762000"/>
            <a:ext cx="4419600" cy="526297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bn-IN" sz="2800" dirty="0" smtClean="0">
                <a:solidFill>
                  <a:schemeClr val="tx1">
                    <a:lumMod val="95000"/>
                    <a:lumOff val="5000"/>
                  </a:schemeClr>
                </a:solidFill>
                <a:latin typeface="NikoshBAN" pitchFamily="2" charset="0"/>
                <a:cs typeface="NikoshBAN" pitchFamily="2" charset="0"/>
              </a:rPr>
              <a:t>কিন্তু যদি এই দেশের মানুষকে খতম করার চেষ্টা করা হয়, বাঙালিরা বুঝেসুঝে কাজ করবেন।প্রত্যেক গ্রামে,প্রত্যেক মহল্লায় আওয়ামীলীগের নেতৃত্বে সংগ্রাম পরিষদ গড়ে তোল এবং তোমাদের যা কিছু আছে, তাই</a:t>
            </a:r>
            <a:r>
              <a:rPr lang="bn-BD" sz="2800" dirty="0" smtClean="0">
                <a:solidFill>
                  <a:schemeClr val="tx1">
                    <a:lumMod val="95000"/>
                    <a:lumOff val="5000"/>
                  </a:schemeClr>
                </a:solidFill>
                <a:latin typeface="NikoshBAN" pitchFamily="2" charset="0"/>
                <a:cs typeface="NikoshBAN" pitchFamily="2" charset="0"/>
              </a:rPr>
              <a:t> নিয়ে </a:t>
            </a:r>
            <a:r>
              <a:rPr lang="bn-IN" sz="2800" dirty="0" smtClean="0">
                <a:solidFill>
                  <a:schemeClr val="tx1">
                    <a:lumMod val="95000"/>
                    <a:lumOff val="5000"/>
                  </a:schemeClr>
                </a:solidFill>
                <a:latin typeface="NikoshBAN" pitchFamily="2" charset="0"/>
                <a:cs typeface="NikoshBAN" pitchFamily="2" charset="0"/>
              </a:rPr>
              <a:t> প্রস্তুত থাকো। মনে রাখবা, রক্ত যখন দিয়েছি, রক্ত আরও দেব। এদেশের মানুষকে মুক্ত করে ছারব ইনশাল্লাহ। এবারের সংগ্রাম আমাদের মুক্তির সংগ্রাম। এবারের সংগ্রাম স্বাধীনতার সংগ্রাম। জয় বাংলা।</a:t>
            </a:r>
            <a:endParaRPr lang="en-US" sz="2800" dirty="0">
              <a:solidFill>
                <a:schemeClr val="tx1">
                  <a:lumMod val="95000"/>
                  <a:lumOff val="5000"/>
                </a:schemeClr>
              </a:solidFill>
              <a:latin typeface="NikoshBAN" pitchFamily="2" charset="0"/>
              <a:cs typeface="NikoshBAN" pitchFamily="2" charset="0"/>
            </a:endParaRPr>
          </a:p>
        </p:txBody>
      </p:sp>
      <p:pic>
        <p:nvPicPr>
          <p:cNvPr id="3" name="Picture 2" descr="7.jpg"/>
          <p:cNvPicPr>
            <a:picLocks noChangeAspect="1"/>
          </p:cNvPicPr>
          <p:nvPr/>
        </p:nvPicPr>
        <p:blipFill>
          <a:blip r:embed="rId2"/>
          <a:stretch>
            <a:fillRect/>
          </a:stretch>
        </p:blipFill>
        <p:spPr>
          <a:xfrm>
            <a:off x="518036" y="3657600"/>
            <a:ext cx="3521178" cy="2743200"/>
          </a:xfrm>
          <a:prstGeom prst="rect">
            <a:avLst/>
          </a:prstGeom>
        </p:spPr>
      </p:pic>
      <p:pic>
        <p:nvPicPr>
          <p:cNvPr id="4" name="Picture 3" descr="5.jpg"/>
          <p:cNvPicPr>
            <a:picLocks noChangeAspect="1"/>
          </p:cNvPicPr>
          <p:nvPr/>
        </p:nvPicPr>
        <p:blipFill>
          <a:blip r:embed="rId3"/>
          <a:stretch>
            <a:fillRect/>
          </a:stretch>
        </p:blipFill>
        <p:spPr>
          <a:xfrm>
            <a:off x="586248" y="629201"/>
            <a:ext cx="3384755" cy="279979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2">
                                            <p:txEl>
                                              <p:pRg st="0" end="0"/>
                                            </p:txEl>
                                          </p:spTgt>
                                        </p:tgtEl>
                                        <p:attrNameLst>
                                          <p:attrName>ppt_w</p:attrName>
                                        </p:attrNameLst>
                                      </p:cBhvr>
                                    </p:anim>
                                    <p:anim by="(#ppt_w*0.50)" calcmode="lin" valueType="num">
                                      <p:cBhvr>
                                        <p:cTn id="8" dur="500" decel="50000" autoRev="1" fill="hold">
                                          <p:stCondLst>
                                            <p:cond delay="0"/>
                                          </p:stCondLst>
                                        </p:cTn>
                                        <p:tgtEl>
                                          <p:spTgt spid="2">
                                            <p:txEl>
                                              <p:pRg st="0" end="0"/>
                                            </p:txEl>
                                          </p:spTgt>
                                        </p:tgtEl>
                                        <p:attrNameLst>
                                          <p:attrName>ppt_x</p:attrName>
                                        </p:attrNameLst>
                                      </p:cBhvr>
                                    </p:anim>
                                    <p:anim from="(-#ppt_h/2)" to="(#ppt_y)" calcmode="lin" valueType="num">
                                      <p:cBhvr>
                                        <p:cTn id="9" dur="1000" fill="hold">
                                          <p:stCondLst>
                                            <p:cond delay="0"/>
                                          </p:stCondLst>
                                        </p:cTn>
                                        <p:tgtEl>
                                          <p:spTgt spid="2">
                                            <p:txEl>
                                              <p:pRg st="0" end="0"/>
                                            </p:txEl>
                                          </p:spTgt>
                                        </p:tgtEl>
                                        <p:attrNameLst>
                                          <p:attrName>ppt_y</p:attrName>
                                        </p:attrNameLst>
                                      </p:cBhvr>
                                    </p:anim>
                                    <p:animRot by="21600000">
                                      <p:cBhvr>
                                        <p:cTn id="10" dur="1000" fill="hold">
                                          <p:stCondLst>
                                            <p:cond delay="0"/>
                                          </p:stCondLst>
                                        </p:cTn>
                                        <p:tgtEl>
                                          <p:spTgt spid="2">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9" presetClass="entr" presetSubtype="1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0" fill="hold"/>
                                        <p:tgtEl>
                                          <p:spTgt spid="4"/>
                                        </p:tgtEl>
                                        <p:attrNameLst>
                                          <p:attrName>ppt_w</p:attrName>
                                        </p:attrNameLst>
                                      </p:cBhvr>
                                      <p:tavLst>
                                        <p:tav tm="0" fmla="#ppt_w*sin(2.5*pi*$)">
                                          <p:val>
                                            <p:fltVal val="0"/>
                                          </p:val>
                                        </p:tav>
                                        <p:tav tm="100000">
                                          <p:val>
                                            <p:fltVal val="1"/>
                                          </p:val>
                                        </p:tav>
                                      </p:tavLst>
                                    </p:anim>
                                    <p:anim calcmode="lin" valueType="num">
                                      <p:cBhvr>
                                        <p:cTn id="16"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9" presetClass="entr" presetSubtype="1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0" fill="hold"/>
                                        <p:tgtEl>
                                          <p:spTgt spid="3"/>
                                        </p:tgtEl>
                                        <p:attrNameLst>
                                          <p:attrName>ppt_w</p:attrName>
                                        </p:attrNameLst>
                                      </p:cBhvr>
                                      <p:tavLst>
                                        <p:tav tm="0" fmla="#ppt_w*sin(2.5*pi*$)">
                                          <p:val>
                                            <p:fltVal val="0"/>
                                          </p:val>
                                        </p:tav>
                                        <p:tav tm="100000">
                                          <p:val>
                                            <p:fltVal val="1"/>
                                          </p:val>
                                        </p:tav>
                                      </p:tavLst>
                                    </p:anim>
                                    <p:anim calcmode="lin" valueType="num">
                                      <p:cBhvr>
                                        <p:cTn id="22" dur="5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2323652"/>
            <a:ext cx="6777317" cy="2705547"/>
          </a:xfrm>
        </p:spPr>
        <p:style>
          <a:lnRef idx="3">
            <a:schemeClr val="lt1"/>
          </a:lnRef>
          <a:fillRef idx="1">
            <a:schemeClr val="accent4"/>
          </a:fillRef>
          <a:effectRef idx="1">
            <a:schemeClr val="accent4"/>
          </a:effectRef>
          <a:fontRef idx="minor">
            <a:schemeClr val="lt1"/>
          </a:fontRef>
        </p:style>
        <p:txBody>
          <a:bodyPr>
            <a:noAutofit/>
          </a:bodyPr>
          <a:lstStyle/>
          <a:p>
            <a:endParaRPr lang="bn-BD" sz="3600" dirty="0" smtClean="0"/>
          </a:p>
          <a:p>
            <a:r>
              <a:rPr lang="bn-BD" sz="3600" dirty="0" smtClean="0"/>
              <a:t>‘</a:t>
            </a:r>
            <a:r>
              <a:rPr lang="bn-BD" sz="4000" dirty="0" smtClean="0">
                <a:latin typeface="NikoshBAN" pitchFamily="2" charset="0"/>
                <a:cs typeface="NikoshBAN" pitchFamily="2" charset="0"/>
              </a:rPr>
              <a:t>বাংলার </a:t>
            </a:r>
            <a:r>
              <a:rPr lang="bn-BD" sz="4000" dirty="0">
                <a:latin typeface="NikoshBAN" pitchFamily="2" charset="0"/>
                <a:cs typeface="NikoshBAN" pitchFamily="2" charset="0"/>
              </a:rPr>
              <a:t>ইতিহাস এদেশের মানুষের রক্ত দিয়ে রাজপথ রঞ্জিত করার </a:t>
            </a:r>
            <a:r>
              <a:rPr lang="bn-BD" sz="4000" dirty="0" smtClean="0">
                <a:latin typeface="NikoshBAN" pitchFamily="2" charset="0"/>
                <a:cs typeface="NikoshBAN" pitchFamily="2" charset="0"/>
              </a:rPr>
              <a:t>ইতিহাস’- বলতে কী বোঝানো হয়েছে বর্ণনা কর। </a:t>
            </a:r>
            <a:endParaRPr lang="bn-BD" sz="4000" dirty="0">
              <a:latin typeface="NikoshBAN" pitchFamily="2" charset="0"/>
              <a:cs typeface="NikoshBAN" pitchFamily="2" charset="0"/>
            </a:endParaRPr>
          </a:p>
        </p:txBody>
      </p:sp>
      <p:sp>
        <p:nvSpPr>
          <p:cNvPr id="4" name="Flowchart: Decision 3"/>
          <p:cNvSpPr/>
          <p:nvPr/>
        </p:nvSpPr>
        <p:spPr>
          <a:xfrm>
            <a:off x="1750142" y="773061"/>
            <a:ext cx="5486400" cy="1447800"/>
          </a:xfrm>
          <a:prstGeom prst="flowChartDecision">
            <a:avLst/>
          </a:prstGeom>
          <a:solidFill>
            <a:srgbClr val="00206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5400" dirty="0" smtClean="0">
                <a:solidFill>
                  <a:schemeClr val="bg1"/>
                </a:solidFill>
                <a:latin typeface="NikoshBAN" pitchFamily="2" charset="0"/>
                <a:cs typeface="NikoshBAN" pitchFamily="2" charset="0"/>
              </a:rPr>
              <a:t>দলীয় কাজ </a:t>
            </a:r>
            <a:endParaRPr lang="en-US" sz="5400" dirty="0">
              <a:solidFill>
                <a:schemeClr val="bg1"/>
              </a:solidFill>
              <a:latin typeface="NikoshBAN" pitchFamily="2" charset="0"/>
              <a:cs typeface="NikoshBAN" pitchFamily="2" charset="0"/>
            </a:endParaRPr>
          </a:p>
        </p:txBody>
      </p:sp>
    </p:spTree>
    <p:extLst>
      <p:ext uri="{BB962C8B-B14F-4D97-AF65-F5344CB8AC3E}">
        <p14:creationId xmlns="" xmlns:p14="http://schemas.microsoft.com/office/powerpoint/2010/main" val="155224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6" presetClass="entr" presetSubtype="0" fill="hold" nodeType="clickEffect">
                                  <p:stCondLst>
                                    <p:cond delay="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 by="(-#ppt_w*2)" calcmode="lin" valueType="num">
                                      <p:cBhvr rctx="PPT">
                                        <p:cTn id="13" dur="500" autoRev="1" fill="hold">
                                          <p:stCondLst>
                                            <p:cond delay="0"/>
                                          </p:stCondLst>
                                        </p:cTn>
                                        <p:tgtEl>
                                          <p:spTgt spid="3">
                                            <p:txEl>
                                              <p:pRg st="1" end="1"/>
                                            </p:txEl>
                                          </p:spTgt>
                                        </p:tgtEl>
                                        <p:attrNameLst>
                                          <p:attrName>ppt_w</p:attrName>
                                        </p:attrNameLst>
                                      </p:cBhvr>
                                    </p:anim>
                                    <p:anim by="(#ppt_w*0.50)" calcmode="lin" valueType="num">
                                      <p:cBhvr>
                                        <p:cTn id="14" dur="500" decel="50000" autoRev="1" fill="hold">
                                          <p:stCondLst>
                                            <p:cond delay="0"/>
                                          </p:stCondLst>
                                        </p:cTn>
                                        <p:tgtEl>
                                          <p:spTgt spid="3">
                                            <p:txEl>
                                              <p:pRg st="1" end="1"/>
                                            </p:txEl>
                                          </p:spTgt>
                                        </p:tgtEl>
                                        <p:attrNameLst>
                                          <p:attrName>ppt_x</p:attrName>
                                        </p:attrNameLst>
                                      </p:cBhvr>
                                    </p:anim>
                                    <p:anim from="(-#ppt_h/2)" to="(#ppt_y)" calcmode="lin" valueType="num">
                                      <p:cBhvr>
                                        <p:cTn id="15" dur="1000" fill="hold">
                                          <p:stCondLst>
                                            <p:cond delay="0"/>
                                          </p:stCondLst>
                                        </p:cTn>
                                        <p:tgtEl>
                                          <p:spTgt spid="3">
                                            <p:txEl>
                                              <p:pRg st="1" end="1"/>
                                            </p:txEl>
                                          </p:spTgt>
                                        </p:tgtEl>
                                        <p:attrNameLst>
                                          <p:attrName>ppt_y</p:attrName>
                                        </p:attrNameLst>
                                      </p:cBhvr>
                                    </p:anim>
                                    <p:animRot by="21600000">
                                      <p:cBhvr>
                                        <p:cTn id="16" dur="10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9692" y="2209800"/>
            <a:ext cx="6805108" cy="3696148"/>
          </a:xfrm>
        </p:spPr>
        <p:style>
          <a:lnRef idx="1">
            <a:schemeClr val="accent2"/>
          </a:lnRef>
          <a:fillRef idx="2">
            <a:schemeClr val="accent2"/>
          </a:fillRef>
          <a:effectRef idx="1">
            <a:schemeClr val="accent2"/>
          </a:effectRef>
          <a:fontRef idx="minor">
            <a:schemeClr val="dk1"/>
          </a:fontRef>
        </p:style>
        <p:txBody>
          <a:bodyPr>
            <a:noAutofit/>
          </a:bodyPr>
          <a:lstStyle/>
          <a:p>
            <a:r>
              <a:rPr lang="bn-BD" sz="3200" dirty="0">
                <a:latin typeface="NikoshBAN" pitchFamily="2" charset="0"/>
                <a:cs typeface="NikoshBAN" pitchFamily="2" charset="0"/>
              </a:rPr>
              <a:t>ক) বঙ্গবন্ধু শেখ মুজিবুর </a:t>
            </a:r>
            <a:r>
              <a:rPr lang="bn-BD" sz="3200" dirty="0" smtClean="0">
                <a:latin typeface="NikoshBAN" pitchFamily="2" charset="0"/>
                <a:cs typeface="NikoshBAN" pitchFamily="2" charset="0"/>
              </a:rPr>
              <a:t>রহমানের জন্ম কত তারিখ?</a:t>
            </a:r>
          </a:p>
          <a:p>
            <a:r>
              <a:rPr lang="bn-BD" sz="3200" dirty="0" smtClean="0">
                <a:latin typeface="NikoshBAN" pitchFamily="2" charset="0"/>
                <a:cs typeface="NikoshBAN" pitchFamily="2" charset="0"/>
              </a:rPr>
              <a:t>খ</a:t>
            </a:r>
            <a:r>
              <a:rPr lang="bn-BD" sz="3200" dirty="0">
                <a:latin typeface="NikoshBAN" pitchFamily="2" charset="0"/>
                <a:cs typeface="NikoshBAN" pitchFamily="2" charset="0"/>
              </a:rPr>
              <a:t>) বঙ্গবন্ধু কত </a:t>
            </a:r>
            <a:r>
              <a:rPr lang="bn-BD" sz="3200" dirty="0" smtClean="0">
                <a:latin typeface="NikoshBAN" pitchFamily="2" charset="0"/>
                <a:cs typeface="NikoshBAN" pitchFamily="2" charset="0"/>
              </a:rPr>
              <a:t>তারিখে এই ঐতিহাসিক ভাষণ দিয়েছিলেন? </a:t>
            </a:r>
          </a:p>
          <a:p>
            <a:r>
              <a:rPr lang="bn-BD" sz="3200" dirty="0">
                <a:latin typeface="NikoshBAN" pitchFamily="2" charset="0"/>
                <a:cs typeface="NikoshBAN" pitchFamily="2" charset="0"/>
              </a:rPr>
              <a:t>গ) </a:t>
            </a:r>
            <a:r>
              <a:rPr lang="bn-BD" sz="3200" dirty="0" smtClean="0">
                <a:latin typeface="NikoshBAN" pitchFamily="2" charset="0"/>
                <a:cs typeface="NikoshBAN" pitchFamily="2" charset="0"/>
              </a:rPr>
              <a:t>বঙ্গবন্ধু এই ভাষণ কোথায় দিয়েছিলেন?</a:t>
            </a:r>
          </a:p>
          <a:p>
            <a:r>
              <a:rPr lang="bn-BD" sz="3200" dirty="0" smtClean="0">
                <a:latin typeface="NikoshBAN" pitchFamily="2" charset="0"/>
                <a:cs typeface="NikoshBAN" pitchFamily="2" charset="0"/>
              </a:rPr>
              <a:t>ঘ</a:t>
            </a:r>
            <a:r>
              <a:rPr lang="bn-BD" sz="3200" dirty="0">
                <a:latin typeface="NikoshBAN" pitchFamily="2" charset="0"/>
                <a:cs typeface="NikoshBAN" pitchFamily="2" charset="0"/>
              </a:rPr>
              <a:t>) শেখ মুজিবুর </a:t>
            </a:r>
            <a:r>
              <a:rPr lang="bn-BD" sz="3200" dirty="0" smtClean="0">
                <a:latin typeface="NikoshBAN" pitchFamily="2" charset="0"/>
                <a:cs typeface="NikoshBAN" pitchFamily="2" charset="0"/>
              </a:rPr>
              <a:t>রহমান </a:t>
            </a:r>
            <a:r>
              <a:rPr lang="bn-BD" sz="3200" dirty="0">
                <a:latin typeface="NikoshBAN" pitchFamily="2" charset="0"/>
                <a:cs typeface="NikoshBAN" pitchFamily="2" charset="0"/>
              </a:rPr>
              <a:t>কবে </a:t>
            </a:r>
            <a:r>
              <a:rPr lang="bn-BD" sz="3200" dirty="0" smtClean="0">
                <a:latin typeface="NikoshBAN" pitchFamily="2" charset="0"/>
                <a:cs typeface="NikoshBAN" pitchFamily="2" charset="0"/>
              </a:rPr>
              <a:t>‘ বঙ্গবন্ধু’ উপাধিতে ভূষিত হন? </a:t>
            </a:r>
            <a:endParaRPr lang="en-US" sz="3200" dirty="0">
              <a:latin typeface="NikoshBAN" pitchFamily="2" charset="0"/>
              <a:cs typeface="NikoshBAN" pitchFamily="2" charset="0"/>
            </a:endParaRPr>
          </a:p>
        </p:txBody>
      </p:sp>
      <p:sp>
        <p:nvSpPr>
          <p:cNvPr id="4" name="Flowchart: Preparation 3"/>
          <p:cNvSpPr/>
          <p:nvPr/>
        </p:nvSpPr>
        <p:spPr>
          <a:xfrm>
            <a:off x="1794387" y="762000"/>
            <a:ext cx="5029200" cy="1066800"/>
          </a:xfrm>
          <a:prstGeom prst="flowChartPreparation">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6600" dirty="0" smtClean="0">
                <a:latin typeface="NikoshBAN" pitchFamily="2" charset="0"/>
                <a:cs typeface="NikoshBAN" pitchFamily="2" charset="0"/>
              </a:rPr>
              <a:t>মূল্যায়ণ </a:t>
            </a:r>
            <a:endParaRPr lang="en-US" sz="6600" dirty="0">
              <a:latin typeface="NikoshBAN" pitchFamily="2" charset="0"/>
              <a:cs typeface="NikoshBAN" pitchFamily="2" charset="0"/>
            </a:endParaRPr>
          </a:p>
        </p:txBody>
      </p:sp>
    </p:spTree>
    <p:extLst>
      <p:ext uri="{BB962C8B-B14F-4D97-AF65-F5344CB8AC3E}">
        <p14:creationId xmlns="" xmlns:p14="http://schemas.microsoft.com/office/powerpoint/2010/main" val="23256504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n-BD" dirty="0" smtClean="0"/>
              <a:t> </a:t>
            </a:r>
            <a:endParaRPr lang="en-US" dirty="0"/>
          </a:p>
        </p:txBody>
      </p:sp>
      <p:sp>
        <p:nvSpPr>
          <p:cNvPr id="3" name="Content Placeholder 2"/>
          <p:cNvSpPr>
            <a:spLocks noGrp="1"/>
          </p:cNvSpPr>
          <p:nvPr>
            <p:ph idx="1"/>
          </p:nvPr>
        </p:nvSpPr>
        <p:spPr>
          <a:xfrm>
            <a:off x="1064126" y="2590800"/>
            <a:ext cx="6860674" cy="3505200"/>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r>
              <a:rPr lang="bn-BD" sz="4400" dirty="0" smtClean="0">
                <a:latin typeface="NikoshBAN" pitchFamily="2" charset="0"/>
                <a:cs typeface="NikoshBAN" pitchFamily="2" charset="0"/>
              </a:rPr>
              <a:t>বাঙালিদের জন্য </a:t>
            </a:r>
            <a:r>
              <a:rPr lang="bn-BD" sz="4400" dirty="0">
                <a:latin typeface="NikoshBAN" pitchFamily="2" charset="0"/>
                <a:cs typeface="NikoshBAN" pitchFamily="2" charset="0"/>
              </a:rPr>
              <a:t>জাতির </a:t>
            </a:r>
            <a:r>
              <a:rPr lang="bn-BD" sz="4400" dirty="0" smtClean="0">
                <a:latin typeface="NikoshBAN" pitchFamily="2" charset="0"/>
                <a:cs typeface="NikoshBAN" pitchFamily="2" charset="0"/>
              </a:rPr>
              <a:t>জনক বঙ্গবন্ধু </a:t>
            </a:r>
            <a:r>
              <a:rPr lang="bn-BD" sz="4400" dirty="0">
                <a:latin typeface="NikoshBAN" pitchFamily="2" charset="0"/>
                <a:cs typeface="NikoshBAN" pitchFamily="2" charset="0"/>
              </a:rPr>
              <a:t>শেখ মুজিবুর </a:t>
            </a:r>
            <a:r>
              <a:rPr lang="bn-BD" sz="4400" dirty="0" smtClean="0">
                <a:latin typeface="NikoshBAN" pitchFamily="2" charset="0"/>
                <a:cs typeface="NikoshBAN" pitchFamily="2" charset="0"/>
              </a:rPr>
              <a:t>রহমান কোন কোন আন্দোলনে কী জাতীয় ভূমিকা রেখেছেন, সে সম্পর্কে একটি রচনা লেখ।   </a:t>
            </a:r>
            <a:endParaRPr lang="en-US" sz="4400" dirty="0">
              <a:latin typeface="NikoshBAN" pitchFamily="2" charset="0"/>
              <a:cs typeface="NikoshBAN" pitchFamily="2" charset="0"/>
            </a:endParaRPr>
          </a:p>
        </p:txBody>
      </p:sp>
      <p:sp>
        <p:nvSpPr>
          <p:cNvPr id="4" name="Flowchart: Terminator 3"/>
          <p:cNvSpPr/>
          <p:nvPr/>
        </p:nvSpPr>
        <p:spPr>
          <a:xfrm>
            <a:off x="1986116" y="1025013"/>
            <a:ext cx="4953000" cy="1066800"/>
          </a:xfrm>
          <a:prstGeom prst="flowChartTerminator">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bn-BD" sz="6000" dirty="0" smtClean="0">
                <a:solidFill>
                  <a:srgbClr val="002060"/>
                </a:solidFill>
                <a:latin typeface="NikoshBAN" pitchFamily="2" charset="0"/>
                <a:cs typeface="NikoshBAN" pitchFamily="2" charset="0"/>
              </a:rPr>
              <a:t>বাড়ীর  কাজ </a:t>
            </a:r>
            <a:endParaRPr lang="en-US" sz="6000" dirty="0">
              <a:solidFill>
                <a:srgbClr val="002060"/>
              </a:solidFill>
              <a:latin typeface="NikoshBAN" pitchFamily="2" charset="0"/>
              <a:cs typeface="NikoshBAN" pitchFamily="2" charset="0"/>
            </a:endParaRPr>
          </a:p>
        </p:txBody>
      </p:sp>
    </p:spTree>
    <p:extLst>
      <p:ext uri="{BB962C8B-B14F-4D97-AF65-F5344CB8AC3E}">
        <p14:creationId xmlns="" xmlns:p14="http://schemas.microsoft.com/office/powerpoint/2010/main" val="13179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 by="(-#ppt_w*2)" calcmode="lin" valueType="num">
                                      <p:cBhvr rctx="PPT">
                                        <p:cTn id="12" dur="500" autoRev="1" fill="hold">
                                          <p:stCondLst>
                                            <p:cond delay="0"/>
                                          </p:stCondLst>
                                        </p:cTn>
                                        <p:tgtEl>
                                          <p:spTgt spid="3">
                                            <p:txEl>
                                              <p:pRg st="0" end="0"/>
                                            </p:txEl>
                                          </p:spTgt>
                                        </p:tgtEl>
                                        <p:attrNameLst>
                                          <p:attrName>ppt_w</p:attrName>
                                        </p:attrNameLst>
                                      </p:cBhvr>
                                    </p:anim>
                                    <p:anim by="(#ppt_w*0.50)" calcmode="lin" valueType="num">
                                      <p:cBhvr>
                                        <p:cTn id="13" dur="500" decel="50000" autoRev="1" fill="hold">
                                          <p:stCondLst>
                                            <p:cond delay="0"/>
                                          </p:stCondLst>
                                        </p:cTn>
                                        <p:tgtEl>
                                          <p:spTgt spid="3">
                                            <p:txEl>
                                              <p:pRg st="0" end="0"/>
                                            </p:txEl>
                                          </p:spTgt>
                                        </p:tgtEl>
                                        <p:attrNameLst>
                                          <p:attrName>ppt_x</p:attrName>
                                        </p:attrNameLst>
                                      </p:cBhvr>
                                    </p:anim>
                                    <p:anim from="(-#ppt_h/2)" to="(#ppt_y)" calcmode="lin" valueType="num">
                                      <p:cBhvr>
                                        <p:cTn id="14" dur="1000" fill="hold">
                                          <p:stCondLst>
                                            <p:cond delay="0"/>
                                          </p:stCondLst>
                                        </p:cTn>
                                        <p:tgtEl>
                                          <p:spTgt spid="3">
                                            <p:txEl>
                                              <p:pRg st="0" end="0"/>
                                            </p:txEl>
                                          </p:spTgt>
                                        </p:tgtEl>
                                        <p:attrNameLst>
                                          <p:attrName>ppt_y</p:attrName>
                                        </p:attrNameLst>
                                      </p:cBhvr>
                                    </p:anim>
                                    <p:animRot by="21600000">
                                      <p:cBhvr>
                                        <p:cTn id="15" dur="1000" fill="hold">
                                          <p:stCondLst>
                                            <p:cond delay="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ecision 3"/>
          <p:cNvSpPr/>
          <p:nvPr/>
        </p:nvSpPr>
        <p:spPr>
          <a:xfrm>
            <a:off x="914400" y="304800"/>
            <a:ext cx="7162800" cy="1866900"/>
          </a:xfrm>
          <a:prstGeom prst="flowChartDecisi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5400" dirty="0" smtClean="0">
                <a:latin typeface="NikoshBAN" pitchFamily="2" charset="0"/>
                <a:cs typeface="NikoshBAN" pitchFamily="2" charset="0"/>
              </a:rPr>
              <a:t>শিক্ষক পরিচিতি</a:t>
            </a:r>
            <a:r>
              <a:rPr lang="bn-IN" dirty="0" smtClean="0"/>
              <a:t> </a:t>
            </a:r>
            <a:endParaRPr lang="en-US" dirty="0"/>
          </a:p>
        </p:txBody>
      </p:sp>
      <p:pic>
        <p:nvPicPr>
          <p:cNvPr id="1026" name="Picture 2" descr="C:\Users\soma\Desktop\Copy (2) of pp.jpg"/>
          <p:cNvPicPr>
            <a:picLocks noChangeAspect="1" noChangeArrowheads="1"/>
          </p:cNvPicPr>
          <p:nvPr/>
        </p:nvPicPr>
        <p:blipFill>
          <a:blip r:embed="rId2"/>
          <a:srcRect/>
          <a:stretch>
            <a:fillRect/>
          </a:stretch>
        </p:blipFill>
        <p:spPr bwMode="auto">
          <a:xfrm>
            <a:off x="914400" y="2667000"/>
            <a:ext cx="1752600" cy="2336800"/>
          </a:xfrm>
          <a:prstGeom prst="rect">
            <a:avLst/>
          </a:prstGeom>
          <a:noFill/>
        </p:spPr>
      </p:pic>
      <p:sp>
        <p:nvSpPr>
          <p:cNvPr id="5" name="TextBox 4"/>
          <p:cNvSpPr txBox="1"/>
          <p:nvPr/>
        </p:nvSpPr>
        <p:spPr>
          <a:xfrm>
            <a:off x="3124200" y="2275106"/>
            <a:ext cx="5029200" cy="427809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defRPr/>
            </a:pPr>
            <a:r>
              <a:rPr lang="bn-IN" sz="3600" b="1" dirty="0" smtClean="0">
                <a:ln w="1905"/>
                <a:effectLst>
                  <a:innerShdw blurRad="69850" dist="43180" dir="5400000">
                    <a:srgbClr val="000000">
                      <a:alpha val="65000"/>
                    </a:srgbClr>
                  </a:innerShdw>
                </a:effectLst>
                <a:latin typeface="NikoshBAN" pitchFamily="2" charset="0"/>
                <a:cs typeface="NikoshBAN" pitchFamily="2" charset="0"/>
              </a:rPr>
              <a:t>সোমা মজুমদার</a:t>
            </a:r>
            <a:endParaRPr lang="en-US" sz="3600" b="1" dirty="0" smtClean="0">
              <a:ln w="1905"/>
              <a:effectLst>
                <a:innerShdw blurRad="69850" dist="43180" dir="5400000">
                  <a:srgbClr val="000000">
                    <a:alpha val="65000"/>
                  </a:srgbClr>
                </a:innerShdw>
              </a:effectLst>
              <a:latin typeface="NikoshBAN" pitchFamily="2" charset="0"/>
              <a:cs typeface="NikoshBAN" pitchFamily="2" charset="0"/>
            </a:endParaRPr>
          </a:p>
          <a:p>
            <a:pPr algn="ctr">
              <a:defRPr/>
            </a:pPr>
            <a:r>
              <a:rPr lang="bn-IN" sz="3600" b="1" dirty="0" smtClean="0">
                <a:ln w="1905"/>
                <a:effectLst>
                  <a:innerShdw blurRad="69850" dist="43180" dir="5400000">
                    <a:srgbClr val="000000">
                      <a:alpha val="65000"/>
                    </a:srgbClr>
                  </a:innerShdw>
                </a:effectLst>
                <a:latin typeface="NikoshBAN" pitchFamily="2" charset="0"/>
                <a:cs typeface="NikoshBAN" pitchFamily="2" charset="0"/>
              </a:rPr>
              <a:t>সহঃশিক্ষক(সামাবি)</a:t>
            </a:r>
            <a:endParaRPr lang="bn-BD" sz="3600" b="1" dirty="0">
              <a:ln w="1905"/>
              <a:effectLst>
                <a:innerShdw blurRad="69850" dist="43180" dir="5400000">
                  <a:srgbClr val="000000">
                    <a:alpha val="65000"/>
                  </a:srgbClr>
                </a:innerShdw>
              </a:effectLst>
              <a:latin typeface="NikoshBAN" pitchFamily="2" charset="0"/>
              <a:cs typeface="NikoshBAN" pitchFamily="2" charset="0"/>
            </a:endParaRPr>
          </a:p>
          <a:p>
            <a:pPr algn="ctr">
              <a:defRPr/>
            </a:pPr>
            <a:r>
              <a:rPr lang="bn-IN" sz="3600" b="1" dirty="0" smtClean="0">
                <a:ln w="1905"/>
                <a:effectLst>
                  <a:innerShdw blurRad="69850" dist="43180" dir="5400000">
                    <a:srgbClr val="000000">
                      <a:alpha val="65000"/>
                    </a:srgbClr>
                  </a:innerShdw>
                </a:effectLst>
                <a:latin typeface="NikoshBAN" pitchFamily="2" charset="0"/>
                <a:cs typeface="NikoshBAN" pitchFamily="2" charset="0"/>
              </a:rPr>
              <a:t>রাউজান ব্যারিস্টার  সুরেশ বিদ্যায়তন</a:t>
            </a:r>
            <a:endParaRPr lang="en-US" sz="3600" b="1" dirty="0" smtClean="0">
              <a:ln w="1905"/>
              <a:effectLst>
                <a:innerShdw blurRad="69850" dist="43180" dir="5400000">
                  <a:srgbClr val="000000">
                    <a:alpha val="65000"/>
                  </a:srgbClr>
                </a:innerShdw>
              </a:effectLst>
              <a:latin typeface="NikoshBAN" pitchFamily="2" charset="0"/>
              <a:cs typeface="NikoshBAN" pitchFamily="2" charset="0"/>
            </a:endParaRPr>
          </a:p>
          <a:p>
            <a:pPr algn="ctr">
              <a:defRPr/>
            </a:pPr>
            <a:r>
              <a:rPr lang="bn-IN" sz="3600" b="1" dirty="0" smtClean="0">
                <a:ln w="1905"/>
                <a:effectLst>
                  <a:innerShdw blurRad="69850" dist="43180" dir="5400000">
                    <a:srgbClr val="000000">
                      <a:alpha val="65000"/>
                    </a:srgbClr>
                  </a:innerShdw>
                </a:effectLst>
                <a:latin typeface="NikoshBAN" pitchFamily="2" charset="0"/>
                <a:cs typeface="NikoshBAN" pitchFamily="2" charset="0"/>
              </a:rPr>
              <a:t> রাউজান,চট্টগ্রাম।</a:t>
            </a:r>
          </a:p>
          <a:p>
            <a:pPr algn="ctr">
              <a:defRPr/>
            </a:pPr>
            <a:r>
              <a:rPr lang="bn-IN" sz="3600" b="1" dirty="0" smtClean="0">
                <a:ln w="1905"/>
                <a:effectLst>
                  <a:innerShdw blurRad="69850" dist="43180" dir="5400000">
                    <a:srgbClr val="000000">
                      <a:alpha val="65000"/>
                    </a:srgbClr>
                  </a:innerShdw>
                </a:effectLst>
                <a:latin typeface="NikoshBAN" pitchFamily="2" charset="0"/>
                <a:cs typeface="NikoshBAN" pitchFamily="2" charset="0"/>
              </a:rPr>
              <a:t>তারিখ ২৮/০৯/২০১৭ ইং</a:t>
            </a:r>
            <a:endParaRPr lang="en-US" sz="3600" b="1" dirty="0" smtClean="0">
              <a:ln w="1905"/>
              <a:effectLst>
                <a:innerShdw blurRad="69850" dist="43180" dir="5400000">
                  <a:srgbClr val="000000">
                    <a:alpha val="65000"/>
                  </a:srgbClr>
                </a:innerShdw>
              </a:effectLst>
              <a:latin typeface="NikoshBAN" pitchFamily="2" charset="0"/>
              <a:cs typeface="NikoshBAN" pitchFamily="2" charset="0"/>
            </a:endParaRPr>
          </a:p>
          <a:p>
            <a:pPr algn="ctr">
              <a:defRPr/>
            </a:pPr>
            <a:r>
              <a:rPr lang="en-US" sz="2000" b="1" dirty="0" smtClean="0">
                <a:ln w="1905"/>
                <a:effectLst>
                  <a:innerShdw blurRad="69850" dist="43180" dir="5400000">
                    <a:srgbClr val="000000">
                      <a:alpha val="65000"/>
                    </a:srgbClr>
                  </a:innerShdw>
                </a:effectLst>
                <a:latin typeface="NikoshBAN" pitchFamily="2" charset="0"/>
                <a:cs typeface="NikoshBAN" pitchFamily="2" charset="0"/>
              </a:rPr>
              <a:t>Email –somamazumder</a:t>
            </a:r>
            <a:r>
              <a:rPr lang="en-US" sz="2000" b="1" dirty="0" smtClean="0">
                <a:ln w="1905"/>
                <a:effectLst>
                  <a:innerShdw blurRad="69850" dist="43180" dir="5400000">
                    <a:srgbClr val="000000">
                      <a:alpha val="65000"/>
                    </a:srgbClr>
                  </a:innerShdw>
                </a:effectLst>
                <a:latin typeface="Arial" pitchFamily="34" charset="0"/>
                <a:cs typeface="Arial" pitchFamily="34" charset="0"/>
              </a:rPr>
              <a:t>9@gmail.com</a:t>
            </a:r>
            <a:endParaRPr lang="en-US" sz="2000" b="1" dirty="0">
              <a:ln w="1905"/>
              <a:effectLst>
                <a:innerShdw blurRad="69850" dist="43180" dir="5400000">
                  <a:srgbClr val="000000">
                    <a:alpha val="65000"/>
                  </a:srgbClr>
                </a:innerShdw>
              </a:effectLst>
              <a:latin typeface="NikoshBAN" pitchFamily="2" charset="0"/>
              <a:cs typeface="NikoshBAN" pitchFamily="2" charset="0"/>
            </a:endParaRPr>
          </a:p>
          <a:p>
            <a:pPr algn="ctr" fontAlgn="auto">
              <a:spcBef>
                <a:spcPts val="0"/>
              </a:spcBef>
              <a:spcAft>
                <a:spcPts val="0"/>
              </a:spcAft>
              <a:defRPr/>
            </a:pPr>
            <a:endParaRPr lang="en-US" sz="3600" b="1" dirty="0">
              <a:ln w="1905"/>
              <a:effectLst>
                <a:innerShdw blurRad="69850" dist="43180" dir="5400000">
                  <a:srgbClr val="000000">
                    <a:alpha val="65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8" presetClass="entr" presetSubtype="0" accel="50000" fill="hold" nodeType="clickEffect">
                                  <p:stCondLst>
                                    <p:cond delay="0"/>
                                  </p:stCondLst>
                                  <p:iterate type="lt">
                                    <p:tmPct val="50000"/>
                                  </p:iterate>
                                  <p:childTnLst>
                                    <p:set>
                                      <p:cBhvr>
                                        <p:cTn id="13" dur="1" fill="hold">
                                          <p:stCondLst>
                                            <p:cond delay="0"/>
                                          </p:stCondLst>
                                        </p:cTn>
                                        <p:tgtEl>
                                          <p:spTgt spid="4">
                                            <p:txEl>
                                              <p:pRg st="0" end="0"/>
                                            </p:txEl>
                                          </p:spTgt>
                                        </p:tgtEl>
                                        <p:attrNameLst>
                                          <p:attrName>style.visibility</p:attrName>
                                        </p:attrNameLst>
                                      </p:cBhvr>
                                      <p:to>
                                        <p:strVal val="visible"/>
                                      </p:to>
                                    </p:set>
                                    <p:set>
                                      <p:cBhvr>
                                        <p:cTn id="14" dur="455" fill="hold">
                                          <p:stCondLst>
                                            <p:cond delay="0"/>
                                          </p:stCondLst>
                                        </p:cTn>
                                        <p:tgtEl>
                                          <p:spTgt spid="4">
                                            <p:txEl>
                                              <p:pRg st="0" end="0"/>
                                            </p:txEl>
                                          </p:spTgt>
                                        </p:tgtEl>
                                        <p:attrNameLst>
                                          <p:attrName>style.rotation</p:attrName>
                                        </p:attrNameLst>
                                      </p:cBhvr>
                                      <p:to>
                                        <p:strVal val="-45.0"/>
                                      </p:to>
                                    </p:set>
                                    <p:anim calcmode="lin" valueType="num">
                                      <p:cBhvr>
                                        <p:cTn id="15" dur="455" fill="hold">
                                          <p:stCondLst>
                                            <p:cond delay="455"/>
                                          </p:stCondLst>
                                        </p:cTn>
                                        <p:tgtEl>
                                          <p:spTgt spid="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4">
                                            <p:txEl>
                                              <p:pRg st="0" end="0"/>
                                            </p:txEl>
                                          </p:spTgt>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9497" y="0"/>
            <a:ext cx="9144000" cy="6858000"/>
          </a:xfrm>
          <a:prstGeom prst="rect">
            <a:avLst/>
          </a:prstGeom>
          <a:ln w="228600" cap="sq" cmpd="thickThin">
            <a:solidFill>
              <a:srgbClr val="000000"/>
            </a:solidFill>
            <a:prstDash val="solid"/>
            <a:miter lim="800000"/>
          </a:ln>
          <a:effectLst>
            <a:innerShdw blurRad="76200">
              <a:srgbClr val="000000"/>
            </a:innerShdw>
          </a:effectLst>
        </p:spPr>
      </p:pic>
      <p:sp>
        <p:nvSpPr>
          <p:cNvPr id="3" name="Rectangle 2"/>
          <p:cNvSpPr/>
          <p:nvPr/>
        </p:nvSpPr>
        <p:spPr>
          <a:xfrm>
            <a:off x="838201" y="2667000"/>
            <a:ext cx="7391400" cy="275460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bn-BD" sz="17300" b="1" spc="50" dirty="0" smtClean="0">
                <a:ln w="11430"/>
                <a:solidFill>
                  <a:srgbClr val="FF0000"/>
                </a:solidFill>
                <a:effectLst>
                  <a:outerShdw blurRad="76200" dist="50800" dir="5400000" algn="tl" rotWithShape="0">
                    <a:srgbClr val="000000">
                      <a:alpha val="65000"/>
                    </a:srgbClr>
                  </a:outerShdw>
                </a:effectLst>
                <a:latin typeface="NikoshBAN" pitchFamily="2" charset="0"/>
                <a:cs typeface="NikoshBAN" pitchFamily="2" charset="0"/>
              </a:rPr>
              <a:t>ধন্যবাদ</a:t>
            </a:r>
            <a:endParaRPr lang="en-US" sz="17300" b="1" spc="50" dirty="0">
              <a:ln w="11430"/>
              <a:solidFill>
                <a:srgbClr val="FF0000"/>
              </a:solidFill>
              <a:effectLst>
                <a:outerShdw blurRad="76200" dist="50800" dir="5400000" algn="tl" rotWithShape="0">
                  <a:srgbClr val="000000">
                    <a:alpha val="65000"/>
                  </a:srgbClr>
                </a:outerShdw>
              </a:effectLst>
              <a:latin typeface="NikoshBAN" pitchFamily="2" charset="0"/>
              <a:cs typeface="NikoshBAN" pitchFamily="2" charset="0"/>
            </a:endParaRPr>
          </a:p>
        </p:txBody>
      </p:sp>
    </p:spTree>
    <p:extLst>
      <p:ext uri="{BB962C8B-B14F-4D97-AF65-F5344CB8AC3E}">
        <p14:creationId xmlns="" xmlns:p14="http://schemas.microsoft.com/office/powerpoint/2010/main" val="1765990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repeatCount="indefinite" fill="hold" grpId="0" nodeType="click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anim calcmode="lin" valueType="num">
                                      <p:cBhvr>
                                        <p:cTn id="13" dur="2000" fill="hold"/>
                                        <p:tgtEl>
                                          <p:spTgt spid="3"/>
                                        </p:tgtEl>
                                        <p:attrNameLst>
                                          <p:attrName>ppt_w</p:attrName>
                                        </p:attrNameLst>
                                      </p:cBhvr>
                                      <p:tavLst>
                                        <p:tav tm="0" fmla="#ppt_w*sin(2.5*pi*$)">
                                          <p:val>
                                            <p:fltVal val="0"/>
                                          </p:val>
                                        </p:tav>
                                        <p:tav tm="100000">
                                          <p:val>
                                            <p:fltVal val="1"/>
                                          </p:val>
                                        </p:tav>
                                      </p:tavLst>
                                    </p:anim>
                                    <p:anim calcmode="lin" valueType="num">
                                      <p:cBhvr>
                                        <p:cTn id="14"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2362200" y="985684"/>
            <a:ext cx="4419600" cy="1371600"/>
          </a:xfrm>
          <a:prstGeom prst="flowChartPunchedTap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5400" dirty="0" smtClean="0">
                <a:latin typeface="NikoshBAN" pitchFamily="2" charset="0"/>
                <a:cs typeface="NikoshBAN" pitchFamily="2" charset="0"/>
              </a:rPr>
              <a:t>পাঠ পরিচিতি </a:t>
            </a:r>
            <a:endParaRPr lang="en-US" sz="5400" dirty="0">
              <a:latin typeface="NikoshBAN" pitchFamily="2" charset="0"/>
              <a:cs typeface="NikoshBAN" pitchFamily="2" charset="0"/>
            </a:endParaRPr>
          </a:p>
        </p:txBody>
      </p:sp>
      <p:sp>
        <p:nvSpPr>
          <p:cNvPr id="5" name="6-Point Star 4"/>
          <p:cNvSpPr/>
          <p:nvPr/>
        </p:nvSpPr>
        <p:spPr>
          <a:xfrm>
            <a:off x="990600" y="2590800"/>
            <a:ext cx="7162800" cy="3810000"/>
          </a:xfrm>
          <a:prstGeom prst="star6">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sz="4400" dirty="0" smtClean="0">
                <a:solidFill>
                  <a:srgbClr val="7030A0"/>
                </a:solidFill>
                <a:latin typeface="NikoshBAN" pitchFamily="2" charset="0"/>
                <a:cs typeface="NikoshBAN" pitchFamily="2" charset="0"/>
              </a:rPr>
              <a:t>শ্রেণীঃ ৮ম </a:t>
            </a:r>
          </a:p>
          <a:p>
            <a:pPr algn="ctr"/>
            <a:r>
              <a:rPr lang="bn-IN" sz="4400" dirty="0" smtClean="0">
                <a:solidFill>
                  <a:srgbClr val="7030A0"/>
                </a:solidFill>
                <a:latin typeface="NikoshBAN" pitchFamily="2" charset="0"/>
                <a:cs typeface="NikoshBAN" pitchFamily="2" charset="0"/>
              </a:rPr>
              <a:t>বিষয়ঃ বাংলা ১ম পত্র</a:t>
            </a:r>
          </a:p>
          <a:p>
            <a:pPr algn="ctr"/>
            <a:r>
              <a:rPr lang="bn-IN" sz="4400" dirty="0" smtClean="0">
                <a:solidFill>
                  <a:srgbClr val="7030A0"/>
                </a:solidFill>
                <a:latin typeface="NikoshBAN" pitchFamily="2" charset="0"/>
                <a:cs typeface="NikoshBAN" pitchFamily="2" charset="0"/>
              </a:rPr>
              <a:t>সময়ঃ </a:t>
            </a:r>
            <a:r>
              <a:rPr lang="en-US" sz="4400" dirty="0" smtClean="0">
                <a:solidFill>
                  <a:srgbClr val="7030A0"/>
                </a:solidFill>
                <a:latin typeface="NikoshBAN" pitchFamily="2" charset="0"/>
                <a:cs typeface="NikoshBAN" pitchFamily="2" charset="0"/>
              </a:rPr>
              <a:t>5</a:t>
            </a:r>
            <a:r>
              <a:rPr lang="bn-IN" sz="4400" dirty="0" smtClean="0">
                <a:solidFill>
                  <a:srgbClr val="7030A0"/>
                </a:solidFill>
                <a:latin typeface="NikoshBAN" pitchFamily="2" charset="0"/>
                <a:cs typeface="NikoshBAN" pitchFamily="2" charset="0"/>
              </a:rPr>
              <a:t>০ মিনিট</a:t>
            </a:r>
            <a:endParaRPr lang="en-US" sz="4400" dirty="0">
              <a:solidFill>
                <a:srgbClr val="7030A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13" dur="5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nodeType="clickEffect">
                                  <p:stCondLst>
                                    <p:cond delay="0"/>
                                  </p:stCondLst>
                                  <p:iterate type="lt">
                                    <p:tmPct val="10000"/>
                                  </p:iterate>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p:cTn id="23" dur="500" fill="hold"/>
                                        <p:tgtEl>
                                          <p:spTgt spid="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5">
                                            <p:txEl>
                                              <p:pRg st="0" end="0"/>
                                            </p:txEl>
                                          </p:spTgt>
                                        </p:tgtEl>
                                        <p:attrNameLst>
                                          <p:attrName>ppt_y</p:attrName>
                                        </p:attrNameLst>
                                      </p:cBhvr>
                                      <p:tavLst>
                                        <p:tav tm="0">
                                          <p:val>
                                            <p:strVal val="#ppt_y"/>
                                          </p:val>
                                        </p:tav>
                                        <p:tav tm="100000">
                                          <p:val>
                                            <p:strVal val="#ppt_y"/>
                                          </p:val>
                                        </p:tav>
                                      </p:tavLst>
                                    </p:anim>
                                    <p:anim calcmode="lin" valueType="num">
                                      <p:cBhvr>
                                        <p:cTn id="25" dur="500" fill="hold"/>
                                        <p:tgtEl>
                                          <p:spTgt spid="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5">
                                            <p:txEl>
                                              <p:pRg st="0" end="0"/>
                                            </p:txEl>
                                          </p:spTgt>
                                        </p:tgtEl>
                                      </p:cBhvr>
                                    </p:animEffect>
                                  </p:childTnLst>
                                </p:cTn>
                              </p:par>
                              <p:par>
                                <p:cTn id="28" presetID="41" presetClass="entr" presetSubtype="0" fill="hold" nodeType="withEffect">
                                  <p:stCondLst>
                                    <p:cond delay="0"/>
                                  </p:stCondLst>
                                  <p:iterate type="lt">
                                    <p:tmPct val="10000"/>
                                  </p:iterate>
                                  <p:childTnLst>
                                    <p:set>
                                      <p:cBhvr>
                                        <p:cTn id="29" dur="1" fill="hold">
                                          <p:stCondLst>
                                            <p:cond delay="0"/>
                                          </p:stCondLst>
                                        </p:cTn>
                                        <p:tgtEl>
                                          <p:spTgt spid="5">
                                            <p:txEl>
                                              <p:pRg st="1" end="1"/>
                                            </p:txEl>
                                          </p:spTgt>
                                        </p:tgtEl>
                                        <p:attrNameLst>
                                          <p:attrName>style.visibility</p:attrName>
                                        </p:attrNameLst>
                                      </p:cBhvr>
                                      <p:to>
                                        <p:strVal val="visible"/>
                                      </p:to>
                                    </p:set>
                                    <p:anim calcmode="lin" valueType="num">
                                      <p:cBhvr>
                                        <p:cTn id="30" dur="500" fill="hold"/>
                                        <p:tgtEl>
                                          <p:spTgt spid="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5">
                                            <p:txEl>
                                              <p:pRg st="1" end="1"/>
                                            </p:txEl>
                                          </p:spTgt>
                                        </p:tgtEl>
                                        <p:attrNameLst>
                                          <p:attrName>ppt_y</p:attrName>
                                        </p:attrNameLst>
                                      </p:cBhvr>
                                      <p:tavLst>
                                        <p:tav tm="0">
                                          <p:val>
                                            <p:strVal val="#ppt_y"/>
                                          </p:val>
                                        </p:tav>
                                        <p:tav tm="100000">
                                          <p:val>
                                            <p:strVal val="#ppt_y"/>
                                          </p:val>
                                        </p:tav>
                                      </p:tavLst>
                                    </p:anim>
                                    <p:anim calcmode="lin" valueType="num">
                                      <p:cBhvr>
                                        <p:cTn id="32" dur="500" fill="hold"/>
                                        <p:tgtEl>
                                          <p:spTgt spid="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5">
                                            <p:txEl>
                                              <p:pRg st="1" end="1"/>
                                            </p:txEl>
                                          </p:spTgt>
                                        </p:tgtEl>
                                      </p:cBhvr>
                                    </p:animEffect>
                                  </p:childTnLst>
                                </p:cTn>
                              </p:par>
                              <p:par>
                                <p:cTn id="35" presetID="41" presetClass="entr" presetSubtype="0" fill="hold" nodeType="withEffect">
                                  <p:stCondLst>
                                    <p:cond delay="0"/>
                                  </p:stCondLst>
                                  <p:iterate type="lt">
                                    <p:tmPct val="10000"/>
                                  </p:iterate>
                                  <p:childTnLst>
                                    <p:set>
                                      <p:cBhvr>
                                        <p:cTn id="36" dur="1" fill="hold">
                                          <p:stCondLst>
                                            <p:cond delay="0"/>
                                          </p:stCondLst>
                                        </p:cTn>
                                        <p:tgtEl>
                                          <p:spTgt spid="5">
                                            <p:txEl>
                                              <p:pRg st="2" end="2"/>
                                            </p:txEl>
                                          </p:spTgt>
                                        </p:tgtEl>
                                        <p:attrNameLst>
                                          <p:attrName>style.visibility</p:attrName>
                                        </p:attrNameLst>
                                      </p:cBhvr>
                                      <p:to>
                                        <p:strVal val="visible"/>
                                      </p:to>
                                    </p:set>
                                    <p:anim calcmode="lin" valueType="num">
                                      <p:cBhvr>
                                        <p:cTn id="37" dur="500" fill="hold"/>
                                        <p:tgtEl>
                                          <p:spTgt spid="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38" dur="500" fill="hold"/>
                                        <p:tgtEl>
                                          <p:spTgt spid="5">
                                            <p:txEl>
                                              <p:pRg st="2" end="2"/>
                                            </p:txEl>
                                          </p:spTgt>
                                        </p:tgtEl>
                                        <p:attrNameLst>
                                          <p:attrName>ppt_y</p:attrName>
                                        </p:attrNameLst>
                                      </p:cBhvr>
                                      <p:tavLst>
                                        <p:tav tm="0">
                                          <p:val>
                                            <p:strVal val="#ppt_y"/>
                                          </p:val>
                                        </p:tav>
                                        <p:tav tm="100000">
                                          <p:val>
                                            <p:strVal val="#ppt_y"/>
                                          </p:val>
                                        </p:tav>
                                      </p:tavLst>
                                    </p:anim>
                                    <p:anim calcmode="lin" valueType="num">
                                      <p:cBhvr>
                                        <p:cTn id="39" dur="500" fill="hold"/>
                                        <p:tgtEl>
                                          <p:spTgt spid="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0" dur="500" fill="hold"/>
                                        <p:tgtEl>
                                          <p:spTgt spid="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1" dur="500" tmFilter="0,0; .5, 1; 1, 1"/>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 xmlns:a14="http://schemas.microsoft.com/office/drawing/2010/main" val="0"/>
              </a:ext>
            </a:extLst>
          </a:blip>
          <a:srcRect l="32185" t="33406" r="32590" b="33189"/>
          <a:stretch/>
        </p:blipFill>
        <p:spPr>
          <a:xfrm>
            <a:off x="685800" y="1447800"/>
            <a:ext cx="3733198" cy="3733800"/>
          </a:xfrm>
          <a:prstGeom prst="rect">
            <a:avLst/>
          </a:prstGeom>
          <a:ln w="3175">
            <a:solidFill>
              <a:schemeClr val="tx1"/>
            </a:solidFill>
          </a:ln>
        </p:spPr>
      </p:pic>
      <p:pic>
        <p:nvPicPr>
          <p:cNvPr id="4" name="Picture 2" descr="C:\Users\soma\Desktop\12341439_936887319694062_9139676915663323604_n.jpg"/>
          <p:cNvPicPr>
            <a:picLocks noChangeAspect="1" noChangeArrowheads="1"/>
          </p:cNvPicPr>
          <p:nvPr/>
        </p:nvPicPr>
        <p:blipFill>
          <a:blip r:embed="rId3"/>
          <a:srcRect/>
          <a:stretch>
            <a:fillRect/>
          </a:stretch>
        </p:blipFill>
        <p:spPr bwMode="auto">
          <a:xfrm>
            <a:off x="4648200" y="1371600"/>
            <a:ext cx="3733800" cy="3733800"/>
          </a:xfrm>
          <a:prstGeom prst="rect">
            <a:avLst/>
          </a:prstGeom>
          <a:noFill/>
        </p:spPr>
      </p:pic>
      <p:sp>
        <p:nvSpPr>
          <p:cNvPr id="5" name="Rectangle 4"/>
          <p:cNvSpPr/>
          <p:nvPr/>
        </p:nvSpPr>
        <p:spPr>
          <a:xfrm>
            <a:off x="3200400" y="381000"/>
            <a:ext cx="4800600"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sz="3600" dirty="0" smtClean="0">
                <a:latin typeface="NikoshBAN" pitchFamily="2" charset="0"/>
                <a:cs typeface="NikoshBAN" pitchFamily="2" charset="0"/>
              </a:rPr>
              <a:t>এই ছবিগুলো লক্ষ্য কর............</a:t>
            </a:r>
            <a:endParaRPr lang="en-US" sz="3600" dirty="0" smtClean="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250" fill="hold"/>
                                        <p:tgtEl>
                                          <p:spTgt spid="2"/>
                                        </p:tgtEl>
                                        <p:attrNameLst>
                                          <p:attrName>ppt_w</p:attrName>
                                        </p:attrNameLst>
                                      </p:cBhvr>
                                      <p:tavLst>
                                        <p:tav tm="0">
                                          <p:val>
                                            <p:fltVal val="0"/>
                                          </p:val>
                                        </p:tav>
                                        <p:tav tm="100000">
                                          <p:val>
                                            <p:strVal val="#ppt_w"/>
                                          </p:val>
                                        </p:tav>
                                      </p:tavLst>
                                    </p:anim>
                                    <p:anim calcmode="lin" valueType="num">
                                      <p:cBhvr>
                                        <p:cTn id="8" dur="1250" fill="hold"/>
                                        <p:tgtEl>
                                          <p:spTgt spid="2"/>
                                        </p:tgtEl>
                                        <p:attrNameLst>
                                          <p:attrName>ppt_h</p:attrName>
                                        </p:attrNameLst>
                                      </p:cBhvr>
                                      <p:tavLst>
                                        <p:tav tm="0">
                                          <p:val>
                                            <p:fltVal val="0"/>
                                          </p:val>
                                        </p:tav>
                                        <p:tav tm="100000">
                                          <p:val>
                                            <p:strVal val="#ppt_h"/>
                                          </p:val>
                                        </p:tav>
                                      </p:tavLst>
                                    </p:anim>
                                    <p:animEffect transition="in" filter="fade">
                                      <p:cBhvr>
                                        <p:cTn id="9" dur="1250"/>
                                        <p:tgtEl>
                                          <p:spTgt spid="2"/>
                                        </p:tgtEl>
                                      </p:cBhvr>
                                    </p:animEffect>
                                    <p:anim calcmode="lin" valueType="num">
                                      <p:cBhvr>
                                        <p:cTn id="10" dur="1250" fill="hold"/>
                                        <p:tgtEl>
                                          <p:spTgt spid="2"/>
                                        </p:tgtEl>
                                        <p:attrNameLst>
                                          <p:attrName>ppt_x</p:attrName>
                                        </p:attrNameLst>
                                      </p:cBhvr>
                                      <p:tavLst>
                                        <p:tav tm="0">
                                          <p:val>
                                            <p:fltVal val="0.5"/>
                                          </p:val>
                                        </p:tav>
                                        <p:tav tm="100000">
                                          <p:val>
                                            <p:strVal val="#ppt_x"/>
                                          </p:val>
                                        </p:tav>
                                      </p:tavLst>
                                    </p:anim>
                                    <p:anim calcmode="lin" valueType="num">
                                      <p:cBhvr>
                                        <p:cTn id="11" dur="1250" fill="hold"/>
                                        <p:tgtEl>
                                          <p:spTgt spid="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ndex.jpg"/>
          <p:cNvPicPr>
            <a:picLocks noChangeAspect="1"/>
          </p:cNvPicPr>
          <p:nvPr/>
        </p:nvPicPr>
        <p:blipFill>
          <a:blip r:embed="rId2" cstate="print"/>
          <a:stretch>
            <a:fillRect/>
          </a:stretch>
        </p:blipFill>
        <p:spPr>
          <a:xfrm>
            <a:off x="4114800" y="1371600"/>
            <a:ext cx="4572000" cy="3223846"/>
          </a:xfrm>
          <a:prstGeom prst="rect">
            <a:avLst/>
          </a:prstGeom>
          <a:ln/>
        </p:spPr>
        <p:style>
          <a:lnRef idx="2">
            <a:schemeClr val="dk1"/>
          </a:lnRef>
          <a:fillRef idx="1">
            <a:schemeClr val="lt1"/>
          </a:fillRef>
          <a:effectRef idx="0">
            <a:schemeClr val="dk1"/>
          </a:effectRef>
          <a:fontRef idx="minor">
            <a:schemeClr val="dk1"/>
          </a:fontRef>
        </p:style>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57200" y="1454728"/>
            <a:ext cx="3809998" cy="3117272"/>
          </a:xfrm>
          <a:prstGeom prst="rect">
            <a:avLst/>
          </a:prstGeom>
        </p:spPr>
      </p:pic>
      <p:sp>
        <p:nvSpPr>
          <p:cNvPr id="6" name="Rectangle 5"/>
          <p:cNvSpPr/>
          <p:nvPr/>
        </p:nvSpPr>
        <p:spPr>
          <a:xfrm>
            <a:off x="2590800" y="381000"/>
            <a:ext cx="4800600"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sz="3600" dirty="0" smtClean="0">
                <a:latin typeface="NikoshBAN" pitchFamily="2" charset="0"/>
                <a:cs typeface="NikoshBAN" pitchFamily="2" charset="0"/>
              </a:rPr>
              <a:t>এই ছবিগুলো লক্ষ্য কর............</a:t>
            </a:r>
            <a:endParaRPr lang="en-US" sz="3600" dirty="0" smtClean="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3.jpg"/>
          <p:cNvPicPr>
            <a:picLocks noChangeAspect="1"/>
          </p:cNvPicPr>
          <p:nvPr/>
        </p:nvPicPr>
        <p:blipFill>
          <a:blip r:embed="rId2"/>
          <a:stretch>
            <a:fillRect/>
          </a:stretch>
        </p:blipFill>
        <p:spPr>
          <a:xfrm>
            <a:off x="304800" y="336755"/>
            <a:ext cx="8534400" cy="6248400"/>
          </a:xfrm>
          <a:prstGeom prst="rect">
            <a:avLst/>
          </a:prstGeom>
        </p:spPr>
      </p:pic>
      <p:sp>
        <p:nvSpPr>
          <p:cNvPr id="3" name="Rectangle 2"/>
          <p:cNvSpPr/>
          <p:nvPr/>
        </p:nvSpPr>
        <p:spPr>
          <a:xfrm>
            <a:off x="1371600" y="76200"/>
            <a:ext cx="6019800" cy="914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bn-IN" sz="3600" dirty="0" smtClean="0">
                <a:latin typeface="NikoshBAN" pitchFamily="2" charset="0"/>
                <a:cs typeface="NikoshBAN" pitchFamily="2" charset="0"/>
              </a:rPr>
              <a:t>এই ছবিতে কি দেখতে পাচ্ছ............???</a:t>
            </a:r>
            <a:endParaRPr lang="en-US" sz="3600" dirty="0" smtClean="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2503701528"/>
              </p:ext>
            </p:extLst>
          </p:nvPr>
        </p:nvGraphicFramePr>
        <p:xfrm>
          <a:off x="1066800" y="1447800"/>
          <a:ext cx="6777037" cy="3927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533400" y="381000"/>
            <a:ext cx="4876800" cy="1066800"/>
          </a:xfrm>
          <a:prstGeom prst="flowChartTerminator">
            <a:avLst/>
          </a:prstGeom>
          <a:solidFill>
            <a:srgbClr val="00B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5400" dirty="0" smtClean="0">
                <a:solidFill>
                  <a:srgbClr val="FFFF00"/>
                </a:solidFill>
                <a:latin typeface="NikoshBAN" pitchFamily="2" charset="0"/>
                <a:cs typeface="NikoshBAN" pitchFamily="2" charset="0"/>
              </a:rPr>
              <a:t>শিখনফল</a:t>
            </a:r>
            <a:r>
              <a:rPr lang="bn-IN" sz="5400" dirty="0" smtClean="0">
                <a:solidFill>
                  <a:srgbClr val="FFFF00"/>
                </a:solidFill>
              </a:rPr>
              <a:t> </a:t>
            </a:r>
            <a:endParaRPr lang="en-US" sz="5400" dirty="0">
              <a:solidFill>
                <a:srgbClr val="FFFF00"/>
              </a:solidFill>
            </a:endParaRPr>
          </a:p>
        </p:txBody>
      </p:sp>
      <p:sp>
        <p:nvSpPr>
          <p:cNvPr id="5" name="Content Placeholder 4"/>
          <p:cNvSpPr>
            <a:spLocks noGrp="1"/>
          </p:cNvSpPr>
          <p:nvPr>
            <p:ph idx="1"/>
          </p:nvPr>
        </p:nvSpPr>
        <p:spPr/>
        <p:txBody>
          <a:bodyPr/>
          <a:lstStyle/>
          <a:p>
            <a:endParaRPr lang="en-US"/>
          </a:p>
        </p:txBody>
      </p:sp>
      <p:sp>
        <p:nvSpPr>
          <p:cNvPr id="6" name="Rectangle 5"/>
          <p:cNvSpPr/>
          <p:nvPr/>
        </p:nvSpPr>
        <p:spPr>
          <a:xfrm>
            <a:off x="304800" y="1676400"/>
            <a:ext cx="8534400" cy="3886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a:buFont typeface="+mj-lt"/>
              <a:buAutoNum type="arabicParenR"/>
            </a:pPr>
            <a:r>
              <a:rPr lang="bn-IN" sz="3200" dirty="0" smtClean="0"/>
              <a:t>শিক্ষার্থীরা মুক্তিযুদ্ধের চেতনায় উজ্জীবিত হতে পারবে।</a:t>
            </a:r>
          </a:p>
          <a:p>
            <a:pPr marL="342900" indent="-342900">
              <a:buFont typeface="+mj-lt"/>
              <a:buAutoNum type="arabicParenR"/>
            </a:pPr>
            <a:r>
              <a:rPr lang="bn-IN" sz="3200" dirty="0" smtClean="0"/>
              <a:t>লেখক পরিচিতি সর্ম্পকে বলতে পারবে ।</a:t>
            </a:r>
          </a:p>
          <a:p>
            <a:pPr marL="342900" indent="-342900">
              <a:buFont typeface="+mj-lt"/>
              <a:buAutoNum type="arabicParenR"/>
            </a:pPr>
            <a:r>
              <a:rPr lang="bn-IN" sz="3200" dirty="0" smtClean="0"/>
              <a:t>শুদ্ধ উচ্চারণে পাঠ করতে পারবে ।</a:t>
            </a:r>
          </a:p>
          <a:p>
            <a:pPr marL="342900" indent="-342900">
              <a:buFont typeface="+mj-lt"/>
              <a:buAutoNum type="arabicParenR"/>
            </a:pPr>
            <a:r>
              <a:rPr lang="bn-IN" sz="3200" dirty="0" smtClean="0"/>
              <a:t>স্বাধীন সাবর্ভৌম বাংলাদেশ গঠনে জাতির জনক বঙ্গবন্ধুর সাহসী নেতৃতের ইতিহাস বলতে পারবে । </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0"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800" decel="100000"/>
                                        <p:tgtEl>
                                          <p:spTgt spid="4">
                                            <p:txEl>
                                              <p:pRg st="0" end="0"/>
                                            </p:txEl>
                                          </p:spTgt>
                                        </p:tgtEl>
                                      </p:cBhvr>
                                    </p:animEffect>
                                    <p:anim calcmode="lin" valueType="num">
                                      <p:cBhvr>
                                        <p:cTn id="14"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 xmlns:p14="http://schemas.microsoft.com/office/powerpoint/2010/main" val="1837043075"/>
              </p:ext>
            </p:extLst>
          </p:nvPr>
        </p:nvGraphicFramePr>
        <p:xfrm>
          <a:off x="91896" y="990600"/>
          <a:ext cx="9052104"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2057400" y="228600"/>
            <a:ext cx="4411663" cy="83099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lvl="0" algn="ctr"/>
            <a:r>
              <a:rPr lang="bn-BD" sz="4800" dirty="0">
                <a:solidFill>
                  <a:srgbClr val="002060"/>
                </a:solidFill>
              </a:rPr>
              <a:t>লেখক </a:t>
            </a:r>
            <a:r>
              <a:rPr lang="bn-BD" sz="4800" dirty="0" smtClean="0">
                <a:solidFill>
                  <a:srgbClr val="002060"/>
                </a:solidFill>
              </a:rPr>
              <a:t>পরিচিতি </a:t>
            </a:r>
            <a:endParaRPr lang="en-US" sz="4800" dirty="0">
              <a:solidFill>
                <a:srgbClr val="002060"/>
              </a:solidFill>
            </a:endParaRPr>
          </a:p>
        </p:txBody>
      </p:sp>
      <p:sp>
        <p:nvSpPr>
          <p:cNvPr id="9" name="Rectangle 8"/>
          <p:cNvSpPr/>
          <p:nvPr/>
        </p:nvSpPr>
        <p:spPr>
          <a:xfrm>
            <a:off x="5110316" y="533400"/>
            <a:ext cx="3839319" cy="707886"/>
          </a:xfrm>
          <a:prstGeom prst="rect">
            <a:avLst/>
          </a:prstGeom>
        </p:spPr>
        <p:txBody>
          <a:bodyPr wrap="square">
            <a:spAutoFit/>
          </a:bodyPr>
          <a:lstStyle/>
          <a:p>
            <a:pPr lvl="0" algn="ctr"/>
            <a:endParaRPr lang="en-US" sz="4000" dirty="0">
              <a:solidFill>
                <a:srgbClr val="002060"/>
              </a:solidFill>
              <a:latin typeface="NikoshBAN" pitchFamily="2" charset="0"/>
              <a:cs typeface="NikoshBAN" pitchFamily="2" charset="0"/>
            </a:endParaRPr>
          </a:p>
        </p:txBody>
      </p:sp>
    </p:spTree>
    <p:extLst>
      <p:ext uri="{BB962C8B-B14F-4D97-AF65-F5344CB8AC3E}">
        <p14:creationId xmlns="" xmlns:p14="http://schemas.microsoft.com/office/powerpoint/2010/main" val="104812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circle(out)">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graphicEl>
                                              <a:dgm id="{F4E7ED71-BE6F-48E1-9E00-DE4ADFDDB505}"/>
                                            </p:graphicEl>
                                          </p:spTgt>
                                        </p:tgtEl>
                                        <p:attrNameLst>
                                          <p:attrName>style.visibility</p:attrName>
                                        </p:attrNameLst>
                                      </p:cBhvr>
                                      <p:to>
                                        <p:strVal val="visible"/>
                                      </p:to>
                                    </p:set>
                                    <p:animEffect transition="in" filter="circle(in)">
                                      <p:cBhvr>
                                        <p:cTn id="12" dur="2000"/>
                                        <p:tgtEl>
                                          <p:spTgt spid="5">
                                            <p:graphicEl>
                                              <a:dgm id="{F4E7ED71-BE6F-48E1-9E00-DE4ADFDDB505}"/>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graphicEl>
                                              <a:dgm id="{D0F8CA7E-8722-40D3-840B-FF97AB58BFCD}"/>
                                            </p:graphicEl>
                                          </p:spTgt>
                                        </p:tgtEl>
                                        <p:attrNameLst>
                                          <p:attrName>style.visibility</p:attrName>
                                        </p:attrNameLst>
                                      </p:cBhvr>
                                      <p:to>
                                        <p:strVal val="visible"/>
                                      </p:to>
                                    </p:set>
                                    <p:animEffect transition="in" filter="circle(in)">
                                      <p:cBhvr>
                                        <p:cTn id="17" dur="2000"/>
                                        <p:tgtEl>
                                          <p:spTgt spid="5">
                                            <p:graphicEl>
                                              <a:dgm id="{D0F8CA7E-8722-40D3-840B-FF97AB58BFCD}"/>
                                            </p:graphicEl>
                                          </p:spTgt>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5">
                                            <p:graphicEl>
                                              <a:dgm id="{AEFD0BC7-C030-4E4D-AEC0-498FF6A09EA1}"/>
                                            </p:graphicEl>
                                          </p:spTgt>
                                        </p:tgtEl>
                                        <p:attrNameLst>
                                          <p:attrName>style.visibility</p:attrName>
                                        </p:attrNameLst>
                                      </p:cBhvr>
                                      <p:to>
                                        <p:strVal val="visible"/>
                                      </p:to>
                                    </p:set>
                                    <p:animEffect transition="in" filter="circle(in)">
                                      <p:cBhvr>
                                        <p:cTn id="20" dur="2000"/>
                                        <p:tgtEl>
                                          <p:spTgt spid="5">
                                            <p:graphicEl>
                                              <a:dgm id="{AEFD0BC7-C030-4E4D-AEC0-498FF6A09EA1}"/>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5">
                                            <p:graphicEl>
                                              <a:dgm id="{278A6A5F-2572-462E-A859-7245C02ED6A7}"/>
                                            </p:graphicEl>
                                          </p:spTgt>
                                        </p:tgtEl>
                                        <p:attrNameLst>
                                          <p:attrName>style.visibility</p:attrName>
                                        </p:attrNameLst>
                                      </p:cBhvr>
                                      <p:to>
                                        <p:strVal val="visible"/>
                                      </p:to>
                                    </p:set>
                                    <p:animEffect transition="in" filter="circle(in)">
                                      <p:cBhvr>
                                        <p:cTn id="25" dur="2000"/>
                                        <p:tgtEl>
                                          <p:spTgt spid="5">
                                            <p:graphicEl>
                                              <a:dgm id="{278A6A5F-2572-462E-A859-7245C02ED6A7}"/>
                                            </p:graphicEl>
                                          </p:spTgt>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5">
                                            <p:graphicEl>
                                              <a:dgm id="{9A1D3920-9C2A-42D5-9928-30C2C3C33FB1}"/>
                                            </p:graphicEl>
                                          </p:spTgt>
                                        </p:tgtEl>
                                        <p:attrNameLst>
                                          <p:attrName>style.visibility</p:attrName>
                                        </p:attrNameLst>
                                      </p:cBhvr>
                                      <p:to>
                                        <p:strVal val="visible"/>
                                      </p:to>
                                    </p:set>
                                    <p:animEffect transition="in" filter="circle(in)">
                                      <p:cBhvr>
                                        <p:cTn id="28" dur="2000"/>
                                        <p:tgtEl>
                                          <p:spTgt spid="5">
                                            <p:graphicEl>
                                              <a:dgm id="{9A1D3920-9C2A-42D5-9928-30C2C3C33FB1}"/>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5">
                                            <p:graphicEl>
                                              <a:dgm id="{ACCB0346-6707-498E-8B11-CAF2F58F002F}"/>
                                            </p:graphicEl>
                                          </p:spTgt>
                                        </p:tgtEl>
                                        <p:attrNameLst>
                                          <p:attrName>style.visibility</p:attrName>
                                        </p:attrNameLst>
                                      </p:cBhvr>
                                      <p:to>
                                        <p:strVal val="visible"/>
                                      </p:to>
                                    </p:set>
                                    <p:animEffect transition="in" filter="circle(in)">
                                      <p:cBhvr>
                                        <p:cTn id="33" dur="2000"/>
                                        <p:tgtEl>
                                          <p:spTgt spid="5">
                                            <p:graphicEl>
                                              <a:dgm id="{ACCB0346-6707-498E-8B11-CAF2F58F002F}"/>
                                            </p:graphicEl>
                                          </p:spTgt>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5">
                                            <p:graphicEl>
                                              <a:dgm id="{65C928FA-45BF-4968-B3BC-059EEE47F8E6}"/>
                                            </p:graphicEl>
                                          </p:spTgt>
                                        </p:tgtEl>
                                        <p:attrNameLst>
                                          <p:attrName>style.visibility</p:attrName>
                                        </p:attrNameLst>
                                      </p:cBhvr>
                                      <p:to>
                                        <p:strVal val="visible"/>
                                      </p:to>
                                    </p:set>
                                    <p:animEffect transition="in" filter="circle(in)">
                                      <p:cBhvr>
                                        <p:cTn id="36" dur="2000"/>
                                        <p:tgtEl>
                                          <p:spTgt spid="5">
                                            <p:graphicEl>
                                              <a:dgm id="{65C928FA-45BF-4968-B3BC-059EEE47F8E6}"/>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5">
                                            <p:graphicEl>
                                              <a:dgm id="{3E39BF93-4C27-400C-A87E-128825C0DEE0}"/>
                                            </p:graphicEl>
                                          </p:spTgt>
                                        </p:tgtEl>
                                        <p:attrNameLst>
                                          <p:attrName>style.visibility</p:attrName>
                                        </p:attrNameLst>
                                      </p:cBhvr>
                                      <p:to>
                                        <p:strVal val="visible"/>
                                      </p:to>
                                    </p:set>
                                    <p:animEffect transition="in" filter="circle(in)">
                                      <p:cBhvr>
                                        <p:cTn id="41" dur="2000"/>
                                        <p:tgtEl>
                                          <p:spTgt spid="5">
                                            <p:graphicEl>
                                              <a:dgm id="{3E39BF93-4C27-400C-A87E-128825C0DEE0}"/>
                                            </p:graphicEl>
                                          </p:spTgt>
                                        </p:tgtEl>
                                      </p:cBhvr>
                                    </p:animEffect>
                                  </p:childTnLst>
                                </p:cTn>
                              </p:par>
                              <p:par>
                                <p:cTn id="42" presetID="6" presetClass="entr" presetSubtype="16" fill="hold" grpId="0" nodeType="withEffect">
                                  <p:stCondLst>
                                    <p:cond delay="0"/>
                                  </p:stCondLst>
                                  <p:childTnLst>
                                    <p:set>
                                      <p:cBhvr>
                                        <p:cTn id="43" dur="1" fill="hold">
                                          <p:stCondLst>
                                            <p:cond delay="0"/>
                                          </p:stCondLst>
                                        </p:cTn>
                                        <p:tgtEl>
                                          <p:spTgt spid="5">
                                            <p:graphicEl>
                                              <a:dgm id="{913E39B3-A0F9-4C5B-85F7-E35B352169E6}"/>
                                            </p:graphicEl>
                                          </p:spTgt>
                                        </p:tgtEl>
                                        <p:attrNameLst>
                                          <p:attrName>style.visibility</p:attrName>
                                        </p:attrNameLst>
                                      </p:cBhvr>
                                      <p:to>
                                        <p:strVal val="visible"/>
                                      </p:to>
                                    </p:set>
                                    <p:animEffect transition="in" filter="circle(in)">
                                      <p:cBhvr>
                                        <p:cTn id="44" dur="2000"/>
                                        <p:tgtEl>
                                          <p:spTgt spid="5">
                                            <p:graphicEl>
                                              <a:dgm id="{913E39B3-A0F9-4C5B-85F7-E35B352169E6}"/>
                                            </p:graphicEl>
                                          </p:spTgt>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5">
                                            <p:graphicEl>
                                              <a:dgm id="{DCE39C4E-CB68-4E71-BFE8-E611866EB7F8}"/>
                                            </p:graphicEl>
                                          </p:spTgt>
                                        </p:tgtEl>
                                        <p:attrNameLst>
                                          <p:attrName>style.visibility</p:attrName>
                                        </p:attrNameLst>
                                      </p:cBhvr>
                                      <p:to>
                                        <p:strVal val="visible"/>
                                      </p:to>
                                    </p:set>
                                    <p:animEffect transition="in" filter="circle(in)">
                                      <p:cBhvr>
                                        <p:cTn id="49" dur="2000"/>
                                        <p:tgtEl>
                                          <p:spTgt spid="5">
                                            <p:graphicEl>
                                              <a:dgm id="{DCE39C4E-CB68-4E71-BFE8-E611866EB7F8}"/>
                                            </p:graphicEl>
                                          </p:spTgt>
                                        </p:tgtEl>
                                      </p:cBhvr>
                                    </p:animEffect>
                                  </p:childTnLst>
                                </p:cTn>
                              </p:par>
                              <p:par>
                                <p:cTn id="50" presetID="6" presetClass="entr" presetSubtype="16" fill="hold" grpId="0" nodeType="withEffect">
                                  <p:stCondLst>
                                    <p:cond delay="0"/>
                                  </p:stCondLst>
                                  <p:childTnLst>
                                    <p:set>
                                      <p:cBhvr>
                                        <p:cTn id="51" dur="1" fill="hold">
                                          <p:stCondLst>
                                            <p:cond delay="0"/>
                                          </p:stCondLst>
                                        </p:cTn>
                                        <p:tgtEl>
                                          <p:spTgt spid="5">
                                            <p:graphicEl>
                                              <a:dgm id="{965B8E0D-9247-448C-B682-3F4446B6EA83}"/>
                                            </p:graphicEl>
                                          </p:spTgt>
                                        </p:tgtEl>
                                        <p:attrNameLst>
                                          <p:attrName>style.visibility</p:attrName>
                                        </p:attrNameLst>
                                      </p:cBhvr>
                                      <p:to>
                                        <p:strVal val="visible"/>
                                      </p:to>
                                    </p:set>
                                    <p:animEffect transition="in" filter="circle(in)">
                                      <p:cBhvr>
                                        <p:cTn id="52" dur="2000"/>
                                        <p:tgtEl>
                                          <p:spTgt spid="5">
                                            <p:graphicEl>
                                              <a:dgm id="{965B8E0D-9247-448C-B682-3F4446B6EA8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spDef>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489</TotalTime>
  <Words>498</Words>
  <Application>Microsoft Office PowerPoint</Application>
  <PresentationFormat>On-screen Show (4:3)</PresentationFormat>
  <Paragraphs>66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 </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UITRCE</dc:creator>
  <cp:lastModifiedBy>soma</cp:lastModifiedBy>
  <cp:revision>137</cp:revision>
  <dcterms:created xsi:type="dcterms:W3CDTF">2006-08-16T00:00:00Z</dcterms:created>
  <dcterms:modified xsi:type="dcterms:W3CDTF">2017-09-28T14:25:18Z</dcterms:modified>
</cp:coreProperties>
</file>